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514" r:id="rId2"/>
    <p:sldId id="515" r:id="rId3"/>
    <p:sldId id="543" r:id="rId4"/>
    <p:sldId id="544" r:id="rId5"/>
    <p:sldId id="545" r:id="rId6"/>
    <p:sldId id="546" r:id="rId7"/>
    <p:sldId id="547" r:id="rId8"/>
    <p:sldId id="548" r:id="rId9"/>
    <p:sldId id="550" r:id="rId10"/>
    <p:sldId id="551" r:id="rId11"/>
    <p:sldId id="553" r:id="rId12"/>
    <p:sldId id="554" r:id="rId13"/>
    <p:sldId id="555" r:id="rId14"/>
    <p:sldId id="556" r:id="rId15"/>
    <p:sldId id="542" r:id="rId16"/>
  </p:sldIdLst>
  <p:sldSz cx="13439775" cy="7559675"/>
  <p:notesSz cx="7099300" cy="10234613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swald" panose="00000500000000000000" pitchFamily="2" charset="0"/>
      <p:regular r:id="rId22"/>
      <p:bold r:id="rId23"/>
    </p:embeddedFont>
  </p:embeddedFontLst>
  <p:defaultTextStyle>
    <a:defPPr>
      <a:defRPr lang="en-US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  <p15:guide id="3" orient="horz" pos="3481" userDrawn="1">
          <p15:clr>
            <a:srgbClr val="A4A3A4"/>
          </p15:clr>
        </p15:guide>
        <p15:guide id="4" userDrawn="1">
          <p15:clr>
            <a:srgbClr val="A4A3A4"/>
          </p15:clr>
        </p15:guide>
        <p15:guide id="5" pos="7987" userDrawn="1">
          <p15:clr>
            <a:srgbClr val="A4A3A4"/>
          </p15:clr>
        </p15:guide>
        <p15:guide id="6" orient="horz" pos="10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306C"/>
    <a:srgbClr val="8E5598"/>
    <a:srgbClr val="EB5D0B"/>
    <a:srgbClr val="00B9EE"/>
    <a:srgbClr val="16316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D4B424-AAD7-4DE0-BF9B-35F71BF89005}" v="1" dt="2022-08-19T09:14:04.2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20" autoAdjust="0"/>
    <p:restoredTop sz="82244" autoAdjust="0"/>
  </p:normalViewPr>
  <p:slideViewPr>
    <p:cSldViewPr snapToGrid="0" showGuides="1">
      <p:cViewPr varScale="1">
        <p:scale>
          <a:sx n="50" d="100"/>
          <a:sy n="50" d="100"/>
        </p:scale>
        <p:origin x="1424" y="28"/>
      </p:cViewPr>
      <p:guideLst>
        <p:guide orient="horz" pos="2381"/>
        <p:guide pos="4234"/>
        <p:guide orient="horz" pos="3481"/>
        <p:guide/>
        <p:guide pos="7987"/>
        <p:guide orient="horz" pos="10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6BA2CEE-DCE2-44DF-BB5C-69A3F38E0CDE}" type="datetimeFigureOut">
              <a:rPr lang="en-GB" smtClean="0"/>
              <a:t>26/10/2022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0571A40-91A9-4E9B-BB27-007A3CF04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706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All 2019 Learning Aims are identified on slides in light blue text </a:t>
            </a:r>
          </a:p>
          <a:p>
            <a:r>
              <a:rPr lang="en-GB" dirty="0"/>
              <a:t>All 2016 Learning Aims are identified on slides in green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245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2019: C1 Assessment methods to review the performance of the skills, techniques and tactics in tennis </a:t>
            </a:r>
          </a:p>
          <a:p>
            <a:r>
              <a:rPr lang="en-US" dirty="0"/>
              <a:t>AND </a:t>
            </a:r>
          </a:p>
          <a:p>
            <a:r>
              <a:rPr lang="en-US" dirty="0"/>
              <a:t>2016: D1 Assessment methods to review the performance of the skills, techniques and tactics in tennis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252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2019: C2 Reviewing performance in tennis </a:t>
            </a:r>
          </a:p>
          <a:p>
            <a:r>
              <a:rPr lang="en-US" dirty="0"/>
              <a:t>AND </a:t>
            </a:r>
          </a:p>
          <a:p>
            <a:r>
              <a:rPr lang="en-US" dirty="0"/>
              <a:t>2016: D2 Review performance in tennis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504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2019: C3 </a:t>
            </a:r>
            <a:r>
              <a:rPr lang="en-GB" dirty="0"/>
              <a:t>Developments to improve performance</a:t>
            </a:r>
            <a:endParaRPr lang="en-US" dirty="0"/>
          </a:p>
          <a:p>
            <a:r>
              <a:rPr lang="en-US" dirty="0"/>
              <a:t>AND </a:t>
            </a:r>
          </a:p>
          <a:p>
            <a:r>
              <a:rPr lang="en-US" dirty="0"/>
              <a:t>2016: D3 </a:t>
            </a:r>
            <a:r>
              <a:rPr lang="en-GB" dirty="0"/>
              <a:t>Developments to improve performance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676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306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2019: A4 Individual sports</a:t>
            </a:r>
          </a:p>
          <a:p>
            <a:r>
              <a:rPr lang="en-US" dirty="0"/>
              <a:t>And </a:t>
            </a:r>
          </a:p>
          <a:p>
            <a:r>
              <a:rPr lang="en-US" dirty="0"/>
              <a:t>2016: </a:t>
            </a:r>
            <a:r>
              <a:rPr lang="en-GB" sz="1306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A1 NGB rules/laws in selected sports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882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306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2019: A4 Individual sports</a:t>
            </a:r>
          </a:p>
          <a:p>
            <a:r>
              <a:rPr lang="en-US" dirty="0"/>
              <a:t>And </a:t>
            </a:r>
          </a:p>
          <a:p>
            <a:r>
              <a:rPr lang="en-US" dirty="0"/>
              <a:t>2016: </a:t>
            </a:r>
            <a:r>
              <a:rPr lang="en-GB" sz="1306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A1 NGB rules/laws in selected sports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739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306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2019: A4 Individual sports</a:t>
            </a:r>
          </a:p>
          <a:p>
            <a:r>
              <a:rPr lang="en-US" dirty="0"/>
              <a:t>And </a:t>
            </a:r>
          </a:p>
          <a:p>
            <a:r>
              <a:rPr lang="en-US" dirty="0"/>
              <a:t>2016: </a:t>
            </a:r>
            <a:r>
              <a:rPr lang="en-GB" sz="1306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A1 NGB rules/laws in selected sports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216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2016: </a:t>
            </a:r>
            <a:r>
              <a:rPr lang="en-GB" sz="1306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A2 Roles and responsibilities of officials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689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2019: </a:t>
            </a:r>
            <a:r>
              <a:rPr lang="en-GB" sz="1306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A1 Classification of skills required in sport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802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2019: A2 Skills and techniques required to perform in sport </a:t>
            </a:r>
          </a:p>
          <a:p>
            <a:r>
              <a:rPr lang="en-US" dirty="0"/>
              <a:t>AND </a:t>
            </a:r>
          </a:p>
          <a:p>
            <a:r>
              <a:rPr lang="en-US" dirty="0"/>
              <a:t>2016: B1 Technical demands required to perform in tennis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177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2019: A3 Tactical demands applied in Tennis </a:t>
            </a:r>
          </a:p>
          <a:p>
            <a:r>
              <a:rPr lang="en-US" dirty="0"/>
              <a:t>AND </a:t>
            </a:r>
          </a:p>
          <a:p>
            <a:r>
              <a:rPr lang="en-US" dirty="0"/>
              <a:t>2016: B2 Tactical demands applied in Tennis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407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2019: Safe and appropriate practical performance demonstration and participation</a:t>
            </a:r>
          </a:p>
          <a:p>
            <a:r>
              <a:rPr lang="en-US" dirty="0"/>
              <a:t>AND</a:t>
            </a:r>
          </a:p>
          <a:p>
            <a:r>
              <a:rPr lang="en-US" dirty="0"/>
              <a:t>2016: Safe and appropriate practical performance demonstration and participation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1A40-91A9-4E9B-BB27-007A3CF0417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031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5.pn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1.png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7.png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4.pn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3.pn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0.jp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2.jpeg"/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4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7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6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4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2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81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Unit Aim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970E114F-7FA2-C687-D2CD-CD9EA3659D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736417"/>
            <a:ext cx="5794407" cy="1823257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7166545F-8A6C-2FAE-0A47-0650438BE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892275" cy="5996539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CF489BFD-78CA-1664-2405-62C40F0944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867" y="1039528"/>
            <a:ext cx="9235907" cy="652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506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BG 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4500"/>
            <a:ext cx="6480818" cy="4575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5C7381-2F39-DDB4-3D4C-244EC909FC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17" y="0"/>
            <a:ext cx="10702058" cy="7559675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B845B9AA-C670-941B-9144-46A17DEEB1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531036" cy="53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113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BG 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0380"/>
            <a:ext cx="7265740" cy="5129296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B845B9AA-C670-941B-9144-46A17DEEB1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003758" cy="4238392"/>
          </a:xfrm>
          <a:prstGeom prst="rect">
            <a:avLst/>
          </a:prstGeom>
        </p:spPr>
      </p:pic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34458BF2-B36B-707C-C570-54BA88FDAF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98" y="1552074"/>
            <a:ext cx="8509876" cy="600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43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BG 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4500"/>
            <a:ext cx="6480818" cy="4575175"/>
          </a:xfrm>
          <a:prstGeom prst="rect">
            <a:avLst/>
          </a:prstGeom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D97AC16C-6BC1-6DF5-3663-221A9E45B1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57" y="0"/>
            <a:ext cx="10708417" cy="7559675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4DEDEF9D-73B0-8A49-956E-5D4B6C7350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8" y="0"/>
            <a:ext cx="7531036" cy="53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92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10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F8A6479A-AF7F-6E43-B906-897A078D916E}"/>
              </a:ext>
            </a:extLst>
          </p:cNvPr>
          <p:cNvSpPr/>
          <p:nvPr userDrawn="1"/>
        </p:nvSpPr>
        <p:spPr>
          <a:xfrm>
            <a:off x="-4363" y="-3"/>
            <a:ext cx="11140209" cy="756385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71706"/>
              <a:gd name="connsiteX1" fmla="*/ 6701590 w 6701590"/>
              <a:gd name="connsiteY1" fmla="*/ 0 h 7571706"/>
              <a:gd name="connsiteX2" fmla="*/ 3958390 w 6701590"/>
              <a:gd name="connsiteY2" fmla="*/ 7571706 h 7571706"/>
              <a:gd name="connsiteX3" fmla="*/ 0 w 6701590"/>
              <a:gd name="connsiteY3" fmla="*/ 7559675 h 7571706"/>
              <a:gd name="connsiteX4" fmla="*/ 0 w 6701590"/>
              <a:gd name="connsiteY4" fmla="*/ 0 h 7571706"/>
              <a:gd name="connsiteX0" fmla="*/ 0 w 5558590"/>
              <a:gd name="connsiteY0" fmla="*/ 0 h 7571706"/>
              <a:gd name="connsiteX1" fmla="*/ 5558590 w 5558590"/>
              <a:gd name="connsiteY1" fmla="*/ 0 h 7571706"/>
              <a:gd name="connsiteX2" fmla="*/ 3958390 w 5558590"/>
              <a:gd name="connsiteY2" fmla="*/ 7571706 h 7571706"/>
              <a:gd name="connsiteX3" fmla="*/ 0 w 5558590"/>
              <a:gd name="connsiteY3" fmla="*/ 7559675 h 7571706"/>
              <a:gd name="connsiteX4" fmla="*/ 0 w 5558590"/>
              <a:gd name="connsiteY4" fmla="*/ 0 h 7571706"/>
              <a:gd name="connsiteX0" fmla="*/ 12506 w 5571096"/>
              <a:gd name="connsiteY0" fmla="*/ 0 h 7572181"/>
              <a:gd name="connsiteX1" fmla="*/ 5571096 w 5571096"/>
              <a:gd name="connsiteY1" fmla="*/ 0 h 7572181"/>
              <a:gd name="connsiteX2" fmla="*/ 3970896 w 5571096"/>
              <a:gd name="connsiteY2" fmla="*/ 7571706 h 7572181"/>
              <a:gd name="connsiteX3" fmla="*/ 0 w 5571096"/>
              <a:gd name="connsiteY3" fmla="*/ 7572181 h 7572181"/>
              <a:gd name="connsiteX4" fmla="*/ 12506 w 5571096"/>
              <a:gd name="connsiteY4" fmla="*/ 0 h 7572181"/>
              <a:gd name="connsiteX0" fmla="*/ 12506 w 9914125"/>
              <a:gd name="connsiteY0" fmla="*/ 0 h 7572181"/>
              <a:gd name="connsiteX1" fmla="*/ 9914125 w 9914125"/>
              <a:gd name="connsiteY1" fmla="*/ 0 h 7572181"/>
              <a:gd name="connsiteX2" fmla="*/ 3970896 w 9914125"/>
              <a:gd name="connsiteY2" fmla="*/ 7571706 h 7572181"/>
              <a:gd name="connsiteX3" fmla="*/ 0 w 9914125"/>
              <a:gd name="connsiteY3" fmla="*/ 7572181 h 7572181"/>
              <a:gd name="connsiteX4" fmla="*/ 12506 w 9914125"/>
              <a:gd name="connsiteY4" fmla="*/ 0 h 7572181"/>
              <a:gd name="connsiteX0" fmla="*/ 12506 w 9914125"/>
              <a:gd name="connsiteY0" fmla="*/ 0 h 7584748"/>
              <a:gd name="connsiteX1" fmla="*/ 9914125 w 9914125"/>
              <a:gd name="connsiteY1" fmla="*/ 0 h 7584748"/>
              <a:gd name="connsiteX2" fmla="*/ 3579633 w 9914125"/>
              <a:gd name="connsiteY2" fmla="*/ 7584748 h 7584748"/>
              <a:gd name="connsiteX3" fmla="*/ 0 w 9914125"/>
              <a:gd name="connsiteY3" fmla="*/ 7572181 h 7584748"/>
              <a:gd name="connsiteX4" fmla="*/ 12506 w 9914125"/>
              <a:gd name="connsiteY4" fmla="*/ 0 h 7584748"/>
              <a:gd name="connsiteX0" fmla="*/ 1668 w 9903287"/>
              <a:gd name="connsiteY0" fmla="*/ 0 h 7584748"/>
              <a:gd name="connsiteX1" fmla="*/ 9903287 w 9903287"/>
              <a:gd name="connsiteY1" fmla="*/ 0 h 7584748"/>
              <a:gd name="connsiteX2" fmla="*/ 3568795 w 9903287"/>
              <a:gd name="connsiteY2" fmla="*/ 7584748 h 7584748"/>
              <a:gd name="connsiteX3" fmla="*/ 0 w 9903287"/>
              <a:gd name="connsiteY3" fmla="*/ 5946386 h 7584748"/>
              <a:gd name="connsiteX4" fmla="*/ 1668 w 9903287"/>
              <a:gd name="connsiteY4" fmla="*/ 0 h 7584748"/>
              <a:gd name="connsiteX0" fmla="*/ 1668 w 9903287"/>
              <a:gd name="connsiteY0" fmla="*/ 0 h 5958954"/>
              <a:gd name="connsiteX1" fmla="*/ 9903287 w 9903287"/>
              <a:gd name="connsiteY1" fmla="*/ 0 h 5958954"/>
              <a:gd name="connsiteX2" fmla="*/ 4912785 w 9903287"/>
              <a:gd name="connsiteY2" fmla="*/ 5958954 h 5958954"/>
              <a:gd name="connsiteX3" fmla="*/ 0 w 9903287"/>
              <a:gd name="connsiteY3" fmla="*/ 5946386 h 5958954"/>
              <a:gd name="connsiteX4" fmla="*/ 1668 w 9903287"/>
              <a:gd name="connsiteY4" fmla="*/ 0 h 5958954"/>
              <a:gd name="connsiteX0" fmla="*/ 1668 w 9903287"/>
              <a:gd name="connsiteY0" fmla="*/ 0 h 5946386"/>
              <a:gd name="connsiteX1" fmla="*/ 9903287 w 9903287"/>
              <a:gd name="connsiteY1" fmla="*/ 0 h 5946386"/>
              <a:gd name="connsiteX2" fmla="*/ 4940900 w 9903287"/>
              <a:gd name="connsiteY2" fmla="*/ 5924592 h 5946386"/>
              <a:gd name="connsiteX3" fmla="*/ 0 w 9903287"/>
              <a:gd name="connsiteY3" fmla="*/ 5946386 h 5946386"/>
              <a:gd name="connsiteX4" fmla="*/ 1668 w 9903287"/>
              <a:gd name="connsiteY4" fmla="*/ 0 h 5946386"/>
              <a:gd name="connsiteX0" fmla="*/ 1668 w 9903287"/>
              <a:gd name="connsiteY0" fmla="*/ 0 h 5937015"/>
              <a:gd name="connsiteX1" fmla="*/ 9903287 w 9903287"/>
              <a:gd name="connsiteY1" fmla="*/ 0 h 5937015"/>
              <a:gd name="connsiteX2" fmla="*/ 4940900 w 9903287"/>
              <a:gd name="connsiteY2" fmla="*/ 5924592 h 5937015"/>
              <a:gd name="connsiteX3" fmla="*/ 0 w 9903287"/>
              <a:gd name="connsiteY3" fmla="*/ 5937015 h 5937015"/>
              <a:gd name="connsiteX4" fmla="*/ 1668 w 9903287"/>
              <a:gd name="connsiteY4" fmla="*/ 0 h 5937015"/>
              <a:gd name="connsiteX0" fmla="*/ 1668 w 9895835"/>
              <a:gd name="connsiteY0" fmla="*/ 0 h 5937015"/>
              <a:gd name="connsiteX1" fmla="*/ 9895835 w 9895835"/>
              <a:gd name="connsiteY1" fmla="*/ 9935 h 5937015"/>
              <a:gd name="connsiteX2" fmla="*/ 4940900 w 9895835"/>
              <a:gd name="connsiteY2" fmla="*/ 5924592 h 5937015"/>
              <a:gd name="connsiteX3" fmla="*/ 0 w 9895835"/>
              <a:gd name="connsiteY3" fmla="*/ 5937015 h 5937015"/>
              <a:gd name="connsiteX4" fmla="*/ 1668 w 9895835"/>
              <a:gd name="connsiteY4" fmla="*/ 0 h 5937015"/>
              <a:gd name="connsiteX0" fmla="*/ 1508416 w 9895835"/>
              <a:gd name="connsiteY0" fmla="*/ 575351 h 5927080"/>
              <a:gd name="connsiteX1" fmla="*/ 9895835 w 9895835"/>
              <a:gd name="connsiteY1" fmla="*/ 0 h 5927080"/>
              <a:gd name="connsiteX2" fmla="*/ 4940900 w 9895835"/>
              <a:gd name="connsiteY2" fmla="*/ 5914657 h 5927080"/>
              <a:gd name="connsiteX3" fmla="*/ 0 w 9895835"/>
              <a:gd name="connsiteY3" fmla="*/ 5927080 h 5927080"/>
              <a:gd name="connsiteX4" fmla="*/ 1508416 w 9895835"/>
              <a:gd name="connsiteY4" fmla="*/ 575351 h 5927080"/>
              <a:gd name="connsiteX0" fmla="*/ 2082932 w 9895835"/>
              <a:gd name="connsiteY0" fmla="*/ 0 h 5937015"/>
              <a:gd name="connsiteX1" fmla="*/ 9895835 w 9895835"/>
              <a:gd name="connsiteY1" fmla="*/ 9935 h 5937015"/>
              <a:gd name="connsiteX2" fmla="*/ 4940900 w 9895835"/>
              <a:gd name="connsiteY2" fmla="*/ 5924592 h 5937015"/>
              <a:gd name="connsiteX3" fmla="*/ 0 w 9895835"/>
              <a:gd name="connsiteY3" fmla="*/ 5937015 h 5937015"/>
              <a:gd name="connsiteX4" fmla="*/ 2082932 w 9895835"/>
              <a:gd name="connsiteY4" fmla="*/ 0 h 5937015"/>
              <a:gd name="connsiteX0" fmla="*/ 45030 w 7857933"/>
              <a:gd name="connsiteY0" fmla="*/ 0 h 5980369"/>
              <a:gd name="connsiteX1" fmla="*/ 7857933 w 7857933"/>
              <a:gd name="connsiteY1" fmla="*/ 9935 h 5980369"/>
              <a:gd name="connsiteX2" fmla="*/ 2902998 w 7857933"/>
              <a:gd name="connsiteY2" fmla="*/ 5924592 h 5980369"/>
              <a:gd name="connsiteX3" fmla="*/ 0 w 7857933"/>
              <a:gd name="connsiteY3" fmla="*/ 5980369 h 5980369"/>
              <a:gd name="connsiteX4" fmla="*/ 45030 w 7857933"/>
              <a:gd name="connsiteY4" fmla="*/ 0 h 5980369"/>
              <a:gd name="connsiteX0" fmla="*/ 109 w 7813012"/>
              <a:gd name="connsiteY0" fmla="*/ 0 h 5924592"/>
              <a:gd name="connsiteX1" fmla="*/ 7813012 w 7813012"/>
              <a:gd name="connsiteY1" fmla="*/ 9935 h 5924592"/>
              <a:gd name="connsiteX2" fmla="*/ 2858077 w 7813012"/>
              <a:gd name="connsiteY2" fmla="*/ 5924592 h 5924592"/>
              <a:gd name="connsiteX3" fmla="*/ 109096 w 7813012"/>
              <a:gd name="connsiteY3" fmla="*/ 5876047 h 5924592"/>
              <a:gd name="connsiteX4" fmla="*/ 109 w 7813012"/>
              <a:gd name="connsiteY4" fmla="*/ 0 h 5924592"/>
              <a:gd name="connsiteX0" fmla="*/ 463 w 7813366"/>
              <a:gd name="connsiteY0" fmla="*/ 0 h 5924592"/>
              <a:gd name="connsiteX1" fmla="*/ 7813366 w 7813366"/>
              <a:gd name="connsiteY1" fmla="*/ 9935 h 5924592"/>
              <a:gd name="connsiteX2" fmla="*/ 2858431 w 7813366"/>
              <a:gd name="connsiteY2" fmla="*/ 5924592 h 5924592"/>
              <a:gd name="connsiteX3" fmla="*/ 17536 w 7813366"/>
              <a:gd name="connsiteY3" fmla="*/ 5913305 h 5924592"/>
              <a:gd name="connsiteX4" fmla="*/ 463 w 7813366"/>
              <a:gd name="connsiteY4" fmla="*/ 0 h 5924592"/>
              <a:gd name="connsiteX0" fmla="*/ 463 w 7813366"/>
              <a:gd name="connsiteY0" fmla="*/ 0 h 5914657"/>
              <a:gd name="connsiteX1" fmla="*/ 7813366 w 7813366"/>
              <a:gd name="connsiteY1" fmla="*/ 9935 h 5914657"/>
              <a:gd name="connsiteX2" fmla="*/ 2865884 w 7813366"/>
              <a:gd name="connsiteY2" fmla="*/ 5914657 h 5914657"/>
              <a:gd name="connsiteX3" fmla="*/ 17536 w 7813366"/>
              <a:gd name="connsiteY3" fmla="*/ 5913305 h 5914657"/>
              <a:gd name="connsiteX4" fmla="*/ 463 w 7813366"/>
              <a:gd name="connsiteY4" fmla="*/ 0 h 5914657"/>
              <a:gd name="connsiteX0" fmla="*/ 7769 w 7795830"/>
              <a:gd name="connsiteY0" fmla="*/ 34774 h 5904722"/>
              <a:gd name="connsiteX1" fmla="*/ 7795830 w 7795830"/>
              <a:gd name="connsiteY1" fmla="*/ 0 h 5904722"/>
              <a:gd name="connsiteX2" fmla="*/ 2848348 w 7795830"/>
              <a:gd name="connsiteY2" fmla="*/ 5904722 h 5904722"/>
              <a:gd name="connsiteX3" fmla="*/ 0 w 7795830"/>
              <a:gd name="connsiteY3" fmla="*/ 5903370 h 5904722"/>
              <a:gd name="connsiteX4" fmla="*/ 7769 w 7795830"/>
              <a:gd name="connsiteY4" fmla="*/ 34774 h 5904722"/>
              <a:gd name="connsiteX0" fmla="*/ 998 w 7798995"/>
              <a:gd name="connsiteY0" fmla="*/ 0 h 5914657"/>
              <a:gd name="connsiteX1" fmla="*/ 7798995 w 7798995"/>
              <a:gd name="connsiteY1" fmla="*/ 9935 h 5914657"/>
              <a:gd name="connsiteX2" fmla="*/ 2851513 w 7798995"/>
              <a:gd name="connsiteY2" fmla="*/ 5914657 h 5914657"/>
              <a:gd name="connsiteX3" fmla="*/ 3165 w 7798995"/>
              <a:gd name="connsiteY3" fmla="*/ 5913305 h 5914657"/>
              <a:gd name="connsiteX4" fmla="*/ 998 w 7798995"/>
              <a:gd name="connsiteY4" fmla="*/ 0 h 5914657"/>
              <a:gd name="connsiteX0" fmla="*/ 1241 w 7799238"/>
              <a:gd name="connsiteY0" fmla="*/ 0 h 5915789"/>
              <a:gd name="connsiteX1" fmla="*/ 7799238 w 7799238"/>
              <a:gd name="connsiteY1" fmla="*/ 9935 h 5915789"/>
              <a:gd name="connsiteX2" fmla="*/ 2851756 w 7799238"/>
              <a:gd name="connsiteY2" fmla="*/ 5914657 h 5915789"/>
              <a:gd name="connsiteX3" fmla="*/ 924 w 7799238"/>
              <a:gd name="connsiteY3" fmla="*/ 5915789 h 5915789"/>
              <a:gd name="connsiteX4" fmla="*/ 1241 w 7799238"/>
              <a:gd name="connsiteY4" fmla="*/ 0 h 5915789"/>
              <a:gd name="connsiteX0" fmla="*/ 1241 w 7811661"/>
              <a:gd name="connsiteY0" fmla="*/ 2 h 5915791"/>
              <a:gd name="connsiteX1" fmla="*/ 7811661 w 7811661"/>
              <a:gd name="connsiteY1" fmla="*/ 0 h 5915791"/>
              <a:gd name="connsiteX2" fmla="*/ 2851756 w 7811661"/>
              <a:gd name="connsiteY2" fmla="*/ 5914659 h 5915791"/>
              <a:gd name="connsiteX3" fmla="*/ 924 w 7811661"/>
              <a:gd name="connsiteY3" fmla="*/ 5915791 h 5915791"/>
              <a:gd name="connsiteX4" fmla="*/ 1241 w 7811661"/>
              <a:gd name="connsiteY4" fmla="*/ 2 h 5915791"/>
              <a:gd name="connsiteX0" fmla="*/ 14 w 8714809"/>
              <a:gd name="connsiteY0" fmla="*/ 2 h 5915791"/>
              <a:gd name="connsiteX1" fmla="*/ 8714809 w 8714809"/>
              <a:gd name="connsiteY1" fmla="*/ 0 h 5915791"/>
              <a:gd name="connsiteX2" fmla="*/ 3754904 w 8714809"/>
              <a:gd name="connsiteY2" fmla="*/ 5914659 h 5915791"/>
              <a:gd name="connsiteX3" fmla="*/ 904072 w 8714809"/>
              <a:gd name="connsiteY3" fmla="*/ 5915791 h 5915791"/>
              <a:gd name="connsiteX4" fmla="*/ 14 w 8714809"/>
              <a:gd name="connsiteY4" fmla="*/ 2 h 5915791"/>
              <a:gd name="connsiteX0" fmla="*/ 2801 w 8717596"/>
              <a:gd name="connsiteY0" fmla="*/ 2 h 5918275"/>
              <a:gd name="connsiteX1" fmla="*/ 8717596 w 8717596"/>
              <a:gd name="connsiteY1" fmla="*/ 0 h 5918275"/>
              <a:gd name="connsiteX2" fmla="*/ 3757691 w 8717596"/>
              <a:gd name="connsiteY2" fmla="*/ 5914659 h 5918275"/>
              <a:gd name="connsiteX3" fmla="*/ 0 w 8717596"/>
              <a:gd name="connsiteY3" fmla="*/ 5918275 h 5918275"/>
              <a:gd name="connsiteX4" fmla="*/ 2801 w 8717596"/>
              <a:gd name="connsiteY4" fmla="*/ 2 h 591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17596" h="5918275">
                <a:moveTo>
                  <a:pt x="2801" y="2"/>
                </a:moveTo>
                <a:lnTo>
                  <a:pt x="8717596" y="0"/>
                </a:lnTo>
                <a:lnTo>
                  <a:pt x="3757691" y="5914659"/>
                </a:lnTo>
                <a:lnTo>
                  <a:pt x="0" y="5918275"/>
                </a:lnTo>
                <a:cubicBezTo>
                  <a:pt x="4169" y="3394215"/>
                  <a:pt x="-1368" y="2524062"/>
                  <a:pt x="2801" y="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10" name="Picture 9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8AF6F07B-44FC-524A-8A43-8DDFF56850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55" y="5108670"/>
            <a:ext cx="7699996" cy="245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52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 10">
    <p:bg>
      <p:bgPr>
        <a:solidFill>
          <a:srgbClr val="EB5D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F8A6479A-AF7F-6E43-B906-897A078D916E}"/>
              </a:ext>
            </a:extLst>
          </p:cNvPr>
          <p:cNvSpPr/>
          <p:nvPr userDrawn="1"/>
        </p:nvSpPr>
        <p:spPr>
          <a:xfrm>
            <a:off x="-4363" y="-3"/>
            <a:ext cx="11140209" cy="756385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71706"/>
              <a:gd name="connsiteX1" fmla="*/ 6701590 w 6701590"/>
              <a:gd name="connsiteY1" fmla="*/ 0 h 7571706"/>
              <a:gd name="connsiteX2" fmla="*/ 3958390 w 6701590"/>
              <a:gd name="connsiteY2" fmla="*/ 7571706 h 7571706"/>
              <a:gd name="connsiteX3" fmla="*/ 0 w 6701590"/>
              <a:gd name="connsiteY3" fmla="*/ 7559675 h 7571706"/>
              <a:gd name="connsiteX4" fmla="*/ 0 w 6701590"/>
              <a:gd name="connsiteY4" fmla="*/ 0 h 7571706"/>
              <a:gd name="connsiteX0" fmla="*/ 0 w 5558590"/>
              <a:gd name="connsiteY0" fmla="*/ 0 h 7571706"/>
              <a:gd name="connsiteX1" fmla="*/ 5558590 w 5558590"/>
              <a:gd name="connsiteY1" fmla="*/ 0 h 7571706"/>
              <a:gd name="connsiteX2" fmla="*/ 3958390 w 5558590"/>
              <a:gd name="connsiteY2" fmla="*/ 7571706 h 7571706"/>
              <a:gd name="connsiteX3" fmla="*/ 0 w 5558590"/>
              <a:gd name="connsiteY3" fmla="*/ 7559675 h 7571706"/>
              <a:gd name="connsiteX4" fmla="*/ 0 w 5558590"/>
              <a:gd name="connsiteY4" fmla="*/ 0 h 7571706"/>
              <a:gd name="connsiteX0" fmla="*/ 12506 w 5571096"/>
              <a:gd name="connsiteY0" fmla="*/ 0 h 7572181"/>
              <a:gd name="connsiteX1" fmla="*/ 5571096 w 5571096"/>
              <a:gd name="connsiteY1" fmla="*/ 0 h 7572181"/>
              <a:gd name="connsiteX2" fmla="*/ 3970896 w 5571096"/>
              <a:gd name="connsiteY2" fmla="*/ 7571706 h 7572181"/>
              <a:gd name="connsiteX3" fmla="*/ 0 w 5571096"/>
              <a:gd name="connsiteY3" fmla="*/ 7572181 h 7572181"/>
              <a:gd name="connsiteX4" fmla="*/ 12506 w 5571096"/>
              <a:gd name="connsiteY4" fmla="*/ 0 h 7572181"/>
              <a:gd name="connsiteX0" fmla="*/ 12506 w 9914125"/>
              <a:gd name="connsiteY0" fmla="*/ 0 h 7572181"/>
              <a:gd name="connsiteX1" fmla="*/ 9914125 w 9914125"/>
              <a:gd name="connsiteY1" fmla="*/ 0 h 7572181"/>
              <a:gd name="connsiteX2" fmla="*/ 3970896 w 9914125"/>
              <a:gd name="connsiteY2" fmla="*/ 7571706 h 7572181"/>
              <a:gd name="connsiteX3" fmla="*/ 0 w 9914125"/>
              <a:gd name="connsiteY3" fmla="*/ 7572181 h 7572181"/>
              <a:gd name="connsiteX4" fmla="*/ 12506 w 9914125"/>
              <a:gd name="connsiteY4" fmla="*/ 0 h 7572181"/>
              <a:gd name="connsiteX0" fmla="*/ 12506 w 9914125"/>
              <a:gd name="connsiteY0" fmla="*/ 0 h 7584748"/>
              <a:gd name="connsiteX1" fmla="*/ 9914125 w 9914125"/>
              <a:gd name="connsiteY1" fmla="*/ 0 h 7584748"/>
              <a:gd name="connsiteX2" fmla="*/ 3579633 w 9914125"/>
              <a:gd name="connsiteY2" fmla="*/ 7584748 h 7584748"/>
              <a:gd name="connsiteX3" fmla="*/ 0 w 9914125"/>
              <a:gd name="connsiteY3" fmla="*/ 7572181 h 7584748"/>
              <a:gd name="connsiteX4" fmla="*/ 12506 w 9914125"/>
              <a:gd name="connsiteY4" fmla="*/ 0 h 7584748"/>
              <a:gd name="connsiteX0" fmla="*/ 1668 w 9903287"/>
              <a:gd name="connsiteY0" fmla="*/ 0 h 7584748"/>
              <a:gd name="connsiteX1" fmla="*/ 9903287 w 9903287"/>
              <a:gd name="connsiteY1" fmla="*/ 0 h 7584748"/>
              <a:gd name="connsiteX2" fmla="*/ 3568795 w 9903287"/>
              <a:gd name="connsiteY2" fmla="*/ 7584748 h 7584748"/>
              <a:gd name="connsiteX3" fmla="*/ 0 w 9903287"/>
              <a:gd name="connsiteY3" fmla="*/ 5946386 h 7584748"/>
              <a:gd name="connsiteX4" fmla="*/ 1668 w 9903287"/>
              <a:gd name="connsiteY4" fmla="*/ 0 h 7584748"/>
              <a:gd name="connsiteX0" fmla="*/ 1668 w 9903287"/>
              <a:gd name="connsiteY0" fmla="*/ 0 h 5958954"/>
              <a:gd name="connsiteX1" fmla="*/ 9903287 w 9903287"/>
              <a:gd name="connsiteY1" fmla="*/ 0 h 5958954"/>
              <a:gd name="connsiteX2" fmla="*/ 4912785 w 9903287"/>
              <a:gd name="connsiteY2" fmla="*/ 5958954 h 5958954"/>
              <a:gd name="connsiteX3" fmla="*/ 0 w 9903287"/>
              <a:gd name="connsiteY3" fmla="*/ 5946386 h 5958954"/>
              <a:gd name="connsiteX4" fmla="*/ 1668 w 9903287"/>
              <a:gd name="connsiteY4" fmla="*/ 0 h 5958954"/>
              <a:gd name="connsiteX0" fmla="*/ 1668 w 9903287"/>
              <a:gd name="connsiteY0" fmla="*/ 0 h 5946386"/>
              <a:gd name="connsiteX1" fmla="*/ 9903287 w 9903287"/>
              <a:gd name="connsiteY1" fmla="*/ 0 h 5946386"/>
              <a:gd name="connsiteX2" fmla="*/ 4940900 w 9903287"/>
              <a:gd name="connsiteY2" fmla="*/ 5924592 h 5946386"/>
              <a:gd name="connsiteX3" fmla="*/ 0 w 9903287"/>
              <a:gd name="connsiteY3" fmla="*/ 5946386 h 5946386"/>
              <a:gd name="connsiteX4" fmla="*/ 1668 w 9903287"/>
              <a:gd name="connsiteY4" fmla="*/ 0 h 5946386"/>
              <a:gd name="connsiteX0" fmla="*/ 1668 w 9903287"/>
              <a:gd name="connsiteY0" fmla="*/ 0 h 5937015"/>
              <a:gd name="connsiteX1" fmla="*/ 9903287 w 9903287"/>
              <a:gd name="connsiteY1" fmla="*/ 0 h 5937015"/>
              <a:gd name="connsiteX2" fmla="*/ 4940900 w 9903287"/>
              <a:gd name="connsiteY2" fmla="*/ 5924592 h 5937015"/>
              <a:gd name="connsiteX3" fmla="*/ 0 w 9903287"/>
              <a:gd name="connsiteY3" fmla="*/ 5937015 h 5937015"/>
              <a:gd name="connsiteX4" fmla="*/ 1668 w 9903287"/>
              <a:gd name="connsiteY4" fmla="*/ 0 h 5937015"/>
              <a:gd name="connsiteX0" fmla="*/ 1668 w 9895835"/>
              <a:gd name="connsiteY0" fmla="*/ 0 h 5937015"/>
              <a:gd name="connsiteX1" fmla="*/ 9895835 w 9895835"/>
              <a:gd name="connsiteY1" fmla="*/ 9935 h 5937015"/>
              <a:gd name="connsiteX2" fmla="*/ 4940900 w 9895835"/>
              <a:gd name="connsiteY2" fmla="*/ 5924592 h 5937015"/>
              <a:gd name="connsiteX3" fmla="*/ 0 w 9895835"/>
              <a:gd name="connsiteY3" fmla="*/ 5937015 h 5937015"/>
              <a:gd name="connsiteX4" fmla="*/ 1668 w 9895835"/>
              <a:gd name="connsiteY4" fmla="*/ 0 h 5937015"/>
              <a:gd name="connsiteX0" fmla="*/ 1508416 w 9895835"/>
              <a:gd name="connsiteY0" fmla="*/ 575351 h 5927080"/>
              <a:gd name="connsiteX1" fmla="*/ 9895835 w 9895835"/>
              <a:gd name="connsiteY1" fmla="*/ 0 h 5927080"/>
              <a:gd name="connsiteX2" fmla="*/ 4940900 w 9895835"/>
              <a:gd name="connsiteY2" fmla="*/ 5914657 h 5927080"/>
              <a:gd name="connsiteX3" fmla="*/ 0 w 9895835"/>
              <a:gd name="connsiteY3" fmla="*/ 5927080 h 5927080"/>
              <a:gd name="connsiteX4" fmla="*/ 1508416 w 9895835"/>
              <a:gd name="connsiteY4" fmla="*/ 575351 h 5927080"/>
              <a:gd name="connsiteX0" fmla="*/ 2082932 w 9895835"/>
              <a:gd name="connsiteY0" fmla="*/ 0 h 5937015"/>
              <a:gd name="connsiteX1" fmla="*/ 9895835 w 9895835"/>
              <a:gd name="connsiteY1" fmla="*/ 9935 h 5937015"/>
              <a:gd name="connsiteX2" fmla="*/ 4940900 w 9895835"/>
              <a:gd name="connsiteY2" fmla="*/ 5924592 h 5937015"/>
              <a:gd name="connsiteX3" fmla="*/ 0 w 9895835"/>
              <a:gd name="connsiteY3" fmla="*/ 5937015 h 5937015"/>
              <a:gd name="connsiteX4" fmla="*/ 2082932 w 9895835"/>
              <a:gd name="connsiteY4" fmla="*/ 0 h 5937015"/>
              <a:gd name="connsiteX0" fmla="*/ 45030 w 7857933"/>
              <a:gd name="connsiteY0" fmla="*/ 0 h 5980369"/>
              <a:gd name="connsiteX1" fmla="*/ 7857933 w 7857933"/>
              <a:gd name="connsiteY1" fmla="*/ 9935 h 5980369"/>
              <a:gd name="connsiteX2" fmla="*/ 2902998 w 7857933"/>
              <a:gd name="connsiteY2" fmla="*/ 5924592 h 5980369"/>
              <a:gd name="connsiteX3" fmla="*/ 0 w 7857933"/>
              <a:gd name="connsiteY3" fmla="*/ 5980369 h 5980369"/>
              <a:gd name="connsiteX4" fmla="*/ 45030 w 7857933"/>
              <a:gd name="connsiteY4" fmla="*/ 0 h 5980369"/>
              <a:gd name="connsiteX0" fmla="*/ 109 w 7813012"/>
              <a:gd name="connsiteY0" fmla="*/ 0 h 5924592"/>
              <a:gd name="connsiteX1" fmla="*/ 7813012 w 7813012"/>
              <a:gd name="connsiteY1" fmla="*/ 9935 h 5924592"/>
              <a:gd name="connsiteX2" fmla="*/ 2858077 w 7813012"/>
              <a:gd name="connsiteY2" fmla="*/ 5924592 h 5924592"/>
              <a:gd name="connsiteX3" fmla="*/ 109096 w 7813012"/>
              <a:gd name="connsiteY3" fmla="*/ 5876047 h 5924592"/>
              <a:gd name="connsiteX4" fmla="*/ 109 w 7813012"/>
              <a:gd name="connsiteY4" fmla="*/ 0 h 5924592"/>
              <a:gd name="connsiteX0" fmla="*/ 463 w 7813366"/>
              <a:gd name="connsiteY0" fmla="*/ 0 h 5924592"/>
              <a:gd name="connsiteX1" fmla="*/ 7813366 w 7813366"/>
              <a:gd name="connsiteY1" fmla="*/ 9935 h 5924592"/>
              <a:gd name="connsiteX2" fmla="*/ 2858431 w 7813366"/>
              <a:gd name="connsiteY2" fmla="*/ 5924592 h 5924592"/>
              <a:gd name="connsiteX3" fmla="*/ 17536 w 7813366"/>
              <a:gd name="connsiteY3" fmla="*/ 5913305 h 5924592"/>
              <a:gd name="connsiteX4" fmla="*/ 463 w 7813366"/>
              <a:gd name="connsiteY4" fmla="*/ 0 h 5924592"/>
              <a:gd name="connsiteX0" fmla="*/ 463 w 7813366"/>
              <a:gd name="connsiteY0" fmla="*/ 0 h 5914657"/>
              <a:gd name="connsiteX1" fmla="*/ 7813366 w 7813366"/>
              <a:gd name="connsiteY1" fmla="*/ 9935 h 5914657"/>
              <a:gd name="connsiteX2" fmla="*/ 2865884 w 7813366"/>
              <a:gd name="connsiteY2" fmla="*/ 5914657 h 5914657"/>
              <a:gd name="connsiteX3" fmla="*/ 17536 w 7813366"/>
              <a:gd name="connsiteY3" fmla="*/ 5913305 h 5914657"/>
              <a:gd name="connsiteX4" fmla="*/ 463 w 7813366"/>
              <a:gd name="connsiteY4" fmla="*/ 0 h 5914657"/>
              <a:gd name="connsiteX0" fmla="*/ 7769 w 7795830"/>
              <a:gd name="connsiteY0" fmla="*/ 34774 h 5904722"/>
              <a:gd name="connsiteX1" fmla="*/ 7795830 w 7795830"/>
              <a:gd name="connsiteY1" fmla="*/ 0 h 5904722"/>
              <a:gd name="connsiteX2" fmla="*/ 2848348 w 7795830"/>
              <a:gd name="connsiteY2" fmla="*/ 5904722 h 5904722"/>
              <a:gd name="connsiteX3" fmla="*/ 0 w 7795830"/>
              <a:gd name="connsiteY3" fmla="*/ 5903370 h 5904722"/>
              <a:gd name="connsiteX4" fmla="*/ 7769 w 7795830"/>
              <a:gd name="connsiteY4" fmla="*/ 34774 h 5904722"/>
              <a:gd name="connsiteX0" fmla="*/ 998 w 7798995"/>
              <a:gd name="connsiteY0" fmla="*/ 0 h 5914657"/>
              <a:gd name="connsiteX1" fmla="*/ 7798995 w 7798995"/>
              <a:gd name="connsiteY1" fmla="*/ 9935 h 5914657"/>
              <a:gd name="connsiteX2" fmla="*/ 2851513 w 7798995"/>
              <a:gd name="connsiteY2" fmla="*/ 5914657 h 5914657"/>
              <a:gd name="connsiteX3" fmla="*/ 3165 w 7798995"/>
              <a:gd name="connsiteY3" fmla="*/ 5913305 h 5914657"/>
              <a:gd name="connsiteX4" fmla="*/ 998 w 7798995"/>
              <a:gd name="connsiteY4" fmla="*/ 0 h 5914657"/>
              <a:gd name="connsiteX0" fmla="*/ 1241 w 7799238"/>
              <a:gd name="connsiteY0" fmla="*/ 0 h 5915789"/>
              <a:gd name="connsiteX1" fmla="*/ 7799238 w 7799238"/>
              <a:gd name="connsiteY1" fmla="*/ 9935 h 5915789"/>
              <a:gd name="connsiteX2" fmla="*/ 2851756 w 7799238"/>
              <a:gd name="connsiteY2" fmla="*/ 5914657 h 5915789"/>
              <a:gd name="connsiteX3" fmla="*/ 924 w 7799238"/>
              <a:gd name="connsiteY3" fmla="*/ 5915789 h 5915789"/>
              <a:gd name="connsiteX4" fmla="*/ 1241 w 7799238"/>
              <a:gd name="connsiteY4" fmla="*/ 0 h 5915789"/>
              <a:gd name="connsiteX0" fmla="*/ 1241 w 7811661"/>
              <a:gd name="connsiteY0" fmla="*/ 2 h 5915791"/>
              <a:gd name="connsiteX1" fmla="*/ 7811661 w 7811661"/>
              <a:gd name="connsiteY1" fmla="*/ 0 h 5915791"/>
              <a:gd name="connsiteX2" fmla="*/ 2851756 w 7811661"/>
              <a:gd name="connsiteY2" fmla="*/ 5914659 h 5915791"/>
              <a:gd name="connsiteX3" fmla="*/ 924 w 7811661"/>
              <a:gd name="connsiteY3" fmla="*/ 5915791 h 5915791"/>
              <a:gd name="connsiteX4" fmla="*/ 1241 w 7811661"/>
              <a:gd name="connsiteY4" fmla="*/ 2 h 5915791"/>
              <a:gd name="connsiteX0" fmla="*/ 14 w 8714809"/>
              <a:gd name="connsiteY0" fmla="*/ 2 h 5915791"/>
              <a:gd name="connsiteX1" fmla="*/ 8714809 w 8714809"/>
              <a:gd name="connsiteY1" fmla="*/ 0 h 5915791"/>
              <a:gd name="connsiteX2" fmla="*/ 3754904 w 8714809"/>
              <a:gd name="connsiteY2" fmla="*/ 5914659 h 5915791"/>
              <a:gd name="connsiteX3" fmla="*/ 904072 w 8714809"/>
              <a:gd name="connsiteY3" fmla="*/ 5915791 h 5915791"/>
              <a:gd name="connsiteX4" fmla="*/ 14 w 8714809"/>
              <a:gd name="connsiteY4" fmla="*/ 2 h 5915791"/>
              <a:gd name="connsiteX0" fmla="*/ 2801 w 8717596"/>
              <a:gd name="connsiteY0" fmla="*/ 2 h 5918275"/>
              <a:gd name="connsiteX1" fmla="*/ 8717596 w 8717596"/>
              <a:gd name="connsiteY1" fmla="*/ 0 h 5918275"/>
              <a:gd name="connsiteX2" fmla="*/ 3757691 w 8717596"/>
              <a:gd name="connsiteY2" fmla="*/ 5914659 h 5918275"/>
              <a:gd name="connsiteX3" fmla="*/ 0 w 8717596"/>
              <a:gd name="connsiteY3" fmla="*/ 5918275 h 5918275"/>
              <a:gd name="connsiteX4" fmla="*/ 2801 w 8717596"/>
              <a:gd name="connsiteY4" fmla="*/ 2 h 591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17596" h="5918275">
                <a:moveTo>
                  <a:pt x="2801" y="2"/>
                </a:moveTo>
                <a:lnTo>
                  <a:pt x="8717596" y="0"/>
                </a:lnTo>
                <a:lnTo>
                  <a:pt x="3757691" y="5914659"/>
                </a:lnTo>
                <a:lnTo>
                  <a:pt x="0" y="5918275"/>
                </a:lnTo>
                <a:cubicBezTo>
                  <a:pt x="4169" y="3394215"/>
                  <a:pt x="-1368" y="2524062"/>
                  <a:pt x="2801" y="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82337BA4-23D3-60F7-0E4B-1DBD3C1EA1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3" y="4502426"/>
            <a:ext cx="4330649" cy="305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3051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A0A58DF7-18E4-524B-9963-F9FDCB26ACB7}"/>
              </a:ext>
            </a:extLst>
          </p:cNvPr>
          <p:cNvSpPr/>
          <p:nvPr userDrawn="1"/>
        </p:nvSpPr>
        <p:spPr>
          <a:xfrm rot="10800000">
            <a:off x="5887056" y="-5014"/>
            <a:ext cx="7552237" cy="7565023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3972 w 7535140"/>
              <a:gd name="connsiteY2" fmla="*/ 7566010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7140 w 7535140"/>
              <a:gd name="connsiteY2" fmla="*/ 7547005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0 w 7534476"/>
              <a:gd name="connsiteY0" fmla="*/ 0 h 7547005"/>
              <a:gd name="connsiteX1" fmla="*/ 7534476 w 7534476"/>
              <a:gd name="connsiteY1" fmla="*/ 333 h 7547005"/>
              <a:gd name="connsiteX2" fmla="*/ 5946476 w 7534476"/>
              <a:gd name="connsiteY2" fmla="*/ 7547005 h 7547005"/>
              <a:gd name="connsiteX3" fmla="*/ 51301 w 7534476"/>
              <a:gd name="connsiteY3" fmla="*/ 7448815 h 7547005"/>
              <a:gd name="connsiteX4" fmla="*/ 0 w 7534476"/>
              <a:gd name="connsiteY4" fmla="*/ 0 h 7547005"/>
              <a:gd name="connsiteX0" fmla="*/ 664 w 7535140"/>
              <a:gd name="connsiteY0" fmla="*/ 0 h 7547005"/>
              <a:gd name="connsiteX1" fmla="*/ 7535140 w 7535140"/>
              <a:gd name="connsiteY1" fmla="*/ 333 h 7547005"/>
              <a:gd name="connsiteX2" fmla="*/ 5947140 w 7535140"/>
              <a:gd name="connsiteY2" fmla="*/ 7547005 h 7547005"/>
              <a:gd name="connsiteX3" fmla="*/ 1280 w 7535140"/>
              <a:gd name="connsiteY3" fmla="*/ 7540671 h 7547005"/>
              <a:gd name="connsiteX4" fmla="*/ 664 w 7535140"/>
              <a:gd name="connsiteY4" fmla="*/ 0 h 7547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5140" h="7547005">
                <a:moveTo>
                  <a:pt x="664" y="0"/>
                </a:moveTo>
                <a:lnTo>
                  <a:pt x="7535140" y="333"/>
                </a:lnTo>
                <a:lnTo>
                  <a:pt x="5947140" y="7547005"/>
                </a:lnTo>
                <a:lnTo>
                  <a:pt x="1280" y="7540671"/>
                </a:lnTo>
                <a:cubicBezTo>
                  <a:pt x="-2895" y="5020779"/>
                  <a:pt x="4839" y="2519892"/>
                  <a:pt x="664" y="0"/>
                </a:cubicBezTo>
                <a:close/>
              </a:path>
            </a:pathLst>
          </a:custGeom>
          <a:solidFill>
            <a:srgbClr val="6EB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DAACF1-826C-BA4E-8E2A-930D47E142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4" y="5246879"/>
            <a:ext cx="7908172" cy="231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08979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BG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A0A58DF7-18E4-524B-9963-F9FDCB26ACB7}"/>
              </a:ext>
            </a:extLst>
          </p:cNvPr>
          <p:cNvSpPr/>
          <p:nvPr userDrawn="1"/>
        </p:nvSpPr>
        <p:spPr>
          <a:xfrm rot="10800000">
            <a:off x="5887056" y="-5014"/>
            <a:ext cx="7552237" cy="7565023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3972 w 7535140"/>
              <a:gd name="connsiteY2" fmla="*/ 7566010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7140 w 7535140"/>
              <a:gd name="connsiteY2" fmla="*/ 7547005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0 w 7534476"/>
              <a:gd name="connsiteY0" fmla="*/ 0 h 7547005"/>
              <a:gd name="connsiteX1" fmla="*/ 7534476 w 7534476"/>
              <a:gd name="connsiteY1" fmla="*/ 333 h 7547005"/>
              <a:gd name="connsiteX2" fmla="*/ 5946476 w 7534476"/>
              <a:gd name="connsiteY2" fmla="*/ 7547005 h 7547005"/>
              <a:gd name="connsiteX3" fmla="*/ 51301 w 7534476"/>
              <a:gd name="connsiteY3" fmla="*/ 7448815 h 7547005"/>
              <a:gd name="connsiteX4" fmla="*/ 0 w 7534476"/>
              <a:gd name="connsiteY4" fmla="*/ 0 h 7547005"/>
              <a:gd name="connsiteX0" fmla="*/ 664 w 7535140"/>
              <a:gd name="connsiteY0" fmla="*/ 0 h 7547005"/>
              <a:gd name="connsiteX1" fmla="*/ 7535140 w 7535140"/>
              <a:gd name="connsiteY1" fmla="*/ 333 h 7547005"/>
              <a:gd name="connsiteX2" fmla="*/ 5947140 w 7535140"/>
              <a:gd name="connsiteY2" fmla="*/ 7547005 h 7547005"/>
              <a:gd name="connsiteX3" fmla="*/ 1280 w 7535140"/>
              <a:gd name="connsiteY3" fmla="*/ 7540671 h 7547005"/>
              <a:gd name="connsiteX4" fmla="*/ 664 w 7535140"/>
              <a:gd name="connsiteY4" fmla="*/ 0 h 7547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5140" h="7547005">
                <a:moveTo>
                  <a:pt x="664" y="0"/>
                </a:moveTo>
                <a:lnTo>
                  <a:pt x="7535140" y="333"/>
                </a:lnTo>
                <a:lnTo>
                  <a:pt x="5947140" y="7547005"/>
                </a:lnTo>
                <a:lnTo>
                  <a:pt x="1280" y="7540671"/>
                </a:lnTo>
                <a:cubicBezTo>
                  <a:pt x="-2895" y="5020779"/>
                  <a:pt x="4839" y="2519892"/>
                  <a:pt x="664" y="0"/>
                </a:cubicBezTo>
                <a:close/>
              </a:path>
            </a:pathLst>
          </a:custGeom>
          <a:solidFill>
            <a:srgbClr val="6EB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7CD366E-F41D-D16D-456D-9C4C558D61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84859"/>
            <a:ext cx="5063792" cy="357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2604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BG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A0A58DF7-18E4-524B-9963-F9FDCB26ACB7}"/>
              </a:ext>
            </a:extLst>
          </p:cNvPr>
          <p:cNvSpPr/>
          <p:nvPr userDrawn="1"/>
        </p:nvSpPr>
        <p:spPr>
          <a:xfrm>
            <a:off x="0" y="-2675"/>
            <a:ext cx="7552237" cy="7565023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3972 w 7535140"/>
              <a:gd name="connsiteY2" fmla="*/ 7566010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7140 w 7535140"/>
              <a:gd name="connsiteY2" fmla="*/ 7547005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0 w 7534476"/>
              <a:gd name="connsiteY0" fmla="*/ 0 h 7547005"/>
              <a:gd name="connsiteX1" fmla="*/ 7534476 w 7534476"/>
              <a:gd name="connsiteY1" fmla="*/ 333 h 7547005"/>
              <a:gd name="connsiteX2" fmla="*/ 5946476 w 7534476"/>
              <a:gd name="connsiteY2" fmla="*/ 7547005 h 7547005"/>
              <a:gd name="connsiteX3" fmla="*/ 51301 w 7534476"/>
              <a:gd name="connsiteY3" fmla="*/ 7448815 h 7547005"/>
              <a:gd name="connsiteX4" fmla="*/ 0 w 7534476"/>
              <a:gd name="connsiteY4" fmla="*/ 0 h 7547005"/>
              <a:gd name="connsiteX0" fmla="*/ 664 w 7535140"/>
              <a:gd name="connsiteY0" fmla="*/ 0 h 7547005"/>
              <a:gd name="connsiteX1" fmla="*/ 7535140 w 7535140"/>
              <a:gd name="connsiteY1" fmla="*/ 333 h 7547005"/>
              <a:gd name="connsiteX2" fmla="*/ 5947140 w 7535140"/>
              <a:gd name="connsiteY2" fmla="*/ 7547005 h 7547005"/>
              <a:gd name="connsiteX3" fmla="*/ 1280 w 7535140"/>
              <a:gd name="connsiteY3" fmla="*/ 7540671 h 7547005"/>
              <a:gd name="connsiteX4" fmla="*/ 664 w 7535140"/>
              <a:gd name="connsiteY4" fmla="*/ 0 h 7547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5140" h="7547005">
                <a:moveTo>
                  <a:pt x="664" y="0"/>
                </a:moveTo>
                <a:lnTo>
                  <a:pt x="7535140" y="333"/>
                </a:lnTo>
                <a:lnTo>
                  <a:pt x="5947140" y="7547005"/>
                </a:lnTo>
                <a:lnTo>
                  <a:pt x="1280" y="7540671"/>
                </a:lnTo>
                <a:cubicBezTo>
                  <a:pt x="-2895" y="5020779"/>
                  <a:pt x="4839" y="2519892"/>
                  <a:pt x="664" y="0"/>
                </a:cubicBezTo>
                <a:close/>
              </a:path>
            </a:pathLst>
          </a:custGeom>
          <a:solidFill>
            <a:srgbClr val="6EB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7CD366E-F41D-D16D-456D-9C4C558D61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4859"/>
            <a:ext cx="5063792" cy="357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9271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BG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A0A58DF7-18E4-524B-9963-F9FDCB26ACB7}"/>
              </a:ext>
            </a:extLst>
          </p:cNvPr>
          <p:cNvSpPr/>
          <p:nvPr userDrawn="1"/>
        </p:nvSpPr>
        <p:spPr>
          <a:xfrm>
            <a:off x="0" y="-2675"/>
            <a:ext cx="7552237" cy="7565023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3972 w 7535140"/>
              <a:gd name="connsiteY2" fmla="*/ 7566010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7140 w 7535140"/>
              <a:gd name="connsiteY2" fmla="*/ 7547005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0 w 7534476"/>
              <a:gd name="connsiteY0" fmla="*/ 0 h 7547005"/>
              <a:gd name="connsiteX1" fmla="*/ 7534476 w 7534476"/>
              <a:gd name="connsiteY1" fmla="*/ 333 h 7547005"/>
              <a:gd name="connsiteX2" fmla="*/ 5946476 w 7534476"/>
              <a:gd name="connsiteY2" fmla="*/ 7547005 h 7547005"/>
              <a:gd name="connsiteX3" fmla="*/ 51301 w 7534476"/>
              <a:gd name="connsiteY3" fmla="*/ 7448815 h 7547005"/>
              <a:gd name="connsiteX4" fmla="*/ 0 w 7534476"/>
              <a:gd name="connsiteY4" fmla="*/ 0 h 7547005"/>
              <a:gd name="connsiteX0" fmla="*/ 664 w 7535140"/>
              <a:gd name="connsiteY0" fmla="*/ 0 h 7547005"/>
              <a:gd name="connsiteX1" fmla="*/ 7535140 w 7535140"/>
              <a:gd name="connsiteY1" fmla="*/ 333 h 7547005"/>
              <a:gd name="connsiteX2" fmla="*/ 5947140 w 7535140"/>
              <a:gd name="connsiteY2" fmla="*/ 7547005 h 7547005"/>
              <a:gd name="connsiteX3" fmla="*/ 1280 w 7535140"/>
              <a:gd name="connsiteY3" fmla="*/ 7540671 h 7547005"/>
              <a:gd name="connsiteX4" fmla="*/ 664 w 7535140"/>
              <a:gd name="connsiteY4" fmla="*/ 0 h 7547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5140" h="7547005">
                <a:moveTo>
                  <a:pt x="664" y="0"/>
                </a:moveTo>
                <a:lnTo>
                  <a:pt x="7535140" y="333"/>
                </a:lnTo>
                <a:lnTo>
                  <a:pt x="5947140" y="7547005"/>
                </a:lnTo>
                <a:lnTo>
                  <a:pt x="1280" y="7540671"/>
                </a:lnTo>
                <a:cubicBezTo>
                  <a:pt x="-2895" y="5020779"/>
                  <a:pt x="4839" y="2519892"/>
                  <a:pt x="664" y="0"/>
                </a:cubicBezTo>
                <a:close/>
              </a:path>
            </a:pathLst>
          </a:custGeom>
          <a:solidFill>
            <a:srgbClr val="6EB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84A75B-5FC3-7DF7-F2F4-60EB6DA933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" y="701040"/>
            <a:ext cx="9715381" cy="685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465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BG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A0A58DF7-18E4-524B-9963-F9FDCB26ACB7}"/>
              </a:ext>
            </a:extLst>
          </p:cNvPr>
          <p:cNvSpPr/>
          <p:nvPr userDrawn="1"/>
        </p:nvSpPr>
        <p:spPr>
          <a:xfrm>
            <a:off x="-3285" y="-981"/>
            <a:ext cx="8185169" cy="7565671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3972 w 7535140"/>
              <a:gd name="connsiteY2" fmla="*/ 7566010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7140 w 7535140"/>
              <a:gd name="connsiteY2" fmla="*/ 7547005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0 w 7534476"/>
              <a:gd name="connsiteY0" fmla="*/ 0 h 7547005"/>
              <a:gd name="connsiteX1" fmla="*/ 7534476 w 7534476"/>
              <a:gd name="connsiteY1" fmla="*/ 333 h 7547005"/>
              <a:gd name="connsiteX2" fmla="*/ 5946476 w 7534476"/>
              <a:gd name="connsiteY2" fmla="*/ 7547005 h 7547005"/>
              <a:gd name="connsiteX3" fmla="*/ 51301 w 7534476"/>
              <a:gd name="connsiteY3" fmla="*/ 7448815 h 7547005"/>
              <a:gd name="connsiteX4" fmla="*/ 0 w 7534476"/>
              <a:gd name="connsiteY4" fmla="*/ 0 h 7547005"/>
              <a:gd name="connsiteX0" fmla="*/ 664 w 7535140"/>
              <a:gd name="connsiteY0" fmla="*/ 0 h 7547005"/>
              <a:gd name="connsiteX1" fmla="*/ 7535140 w 7535140"/>
              <a:gd name="connsiteY1" fmla="*/ 333 h 7547005"/>
              <a:gd name="connsiteX2" fmla="*/ 5947140 w 7535140"/>
              <a:gd name="connsiteY2" fmla="*/ 7547005 h 7547005"/>
              <a:gd name="connsiteX3" fmla="*/ 1280 w 7535140"/>
              <a:gd name="connsiteY3" fmla="*/ 7540671 h 7547005"/>
              <a:gd name="connsiteX4" fmla="*/ 664 w 7535140"/>
              <a:gd name="connsiteY4" fmla="*/ 0 h 7547005"/>
              <a:gd name="connsiteX0" fmla="*/ 664 w 7535140"/>
              <a:gd name="connsiteY0" fmla="*/ 0 h 7547005"/>
              <a:gd name="connsiteX1" fmla="*/ 7535140 w 7535140"/>
              <a:gd name="connsiteY1" fmla="*/ 333 h 7547005"/>
              <a:gd name="connsiteX2" fmla="*/ 5947140 w 7535140"/>
              <a:gd name="connsiteY2" fmla="*/ 7547005 h 7547005"/>
              <a:gd name="connsiteX3" fmla="*/ 1280 w 7535140"/>
              <a:gd name="connsiteY3" fmla="*/ 7543839 h 7547005"/>
              <a:gd name="connsiteX4" fmla="*/ 664 w 7535140"/>
              <a:gd name="connsiteY4" fmla="*/ 0 h 7547005"/>
              <a:gd name="connsiteX0" fmla="*/ 0 w 8163363"/>
              <a:gd name="connsiteY0" fmla="*/ 8524 h 7546672"/>
              <a:gd name="connsiteX1" fmla="*/ 8163363 w 8163363"/>
              <a:gd name="connsiteY1" fmla="*/ 0 h 7546672"/>
              <a:gd name="connsiteX2" fmla="*/ 6575363 w 8163363"/>
              <a:gd name="connsiteY2" fmla="*/ 7546672 h 7546672"/>
              <a:gd name="connsiteX3" fmla="*/ 629503 w 8163363"/>
              <a:gd name="connsiteY3" fmla="*/ 7543506 h 7546672"/>
              <a:gd name="connsiteX4" fmla="*/ 0 w 8163363"/>
              <a:gd name="connsiteY4" fmla="*/ 8524 h 7546672"/>
              <a:gd name="connsiteX0" fmla="*/ 8921 w 8172284"/>
              <a:gd name="connsiteY0" fmla="*/ 8524 h 7546672"/>
              <a:gd name="connsiteX1" fmla="*/ 8172284 w 8172284"/>
              <a:gd name="connsiteY1" fmla="*/ 0 h 7546672"/>
              <a:gd name="connsiteX2" fmla="*/ 6584284 w 8172284"/>
              <a:gd name="connsiteY2" fmla="*/ 7546672 h 7546672"/>
              <a:gd name="connsiteX3" fmla="*/ 679 w 8172284"/>
              <a:gd name="connsiteY3" fmla="*/ 7543507 h 7546672"/>
              <a:gd name="connsiteX4" fmla="*/ 8921 w 8172284"/>
              <a:gd name="connsiteY4" fmla="*/ 8524 h 7546672"/>
              <a:gd name="connsiteX0" fmla="*/ 0 w 8163363"/>
              <a:gd name="connsiteY0" fmla="*/ 8524 h 7546672"/>
              <a:gd name="connsiteX1" fmla="*/ 8163363 w 8163363"/>
              <a:gd name="connsiteY1" fmla="*/ 0 h 7546672"/>
              <a:gd name="connsiteX2" fmla="*/ 6575363 w 8163363"/>
              <a:gd name="connsiteY2" fmla="*/ 7546672 h 7546672"/>
              <a:gd name="connsiteX3" fmla="*/ 39276 w 8163363"/>
              <a:gd name="connsiteY3" fmla="*/ 7521335 h 7546672"/>
              <a:gd name="connsiteX4" fmla="*/ 0 w 8163363"/>
              <a:gd name="connsiteY4" fmla="*/ 8524 h 7546672"/>
              <a:gd name="connsiteX0" fmla="*/ 0 w 8163363"/>
              <a:gd name="connsiteY0" fmla="*/ 8524 h 7549842"/>
              <a:gd name="connsiteX1" fmla="*/ 8163363 w 8163363"/>
              <a:gd name="connsiteY1" fmla="*/ 0 h 7549842"/>
              <a:gd name="connsiteX2" fmla="*/ 6575363 w 8163363"/>
              <a:gd name="connsiteY2" fmla="*/ 7546672 h 7549842"/>
              <a:gd name="connsiteX3" fmla="*/ 4430 w 8163363"/>
              <a:gd name="connsiteY3" fmla="*/ 7549842 h 7549842"/>
              <a:gd name="connsiteX4" fmla="*/ 0 w 8163363"/>
              <a:gd name="connsiteY4" fmla="*/ 8524 h 7549842"/>
              <a:gd name="connsiteX0" fmla="*/ 0 w 8166531"/>
              <a:gd name="connsiteY0" fmla="*/ 0 h 7550821"/>
              <a:gd name="connsiteX1" fmla="*/ 8166531 w 8166531"/>
              <a:gd name="connsiteY1" fmla="*/ 979 h 7550821"/>
              <a:gd name="connsiteX2" fmla="*/ 6578531 w 8166531"/>
              <a:gd name="connsiteY2" fmla="*/ 7547651 h 7550821"/>
              <a:gd name="connsiteX3" fmla="*/ 7598 w 8166531"/>
              <a:gd name="connsiteY3" fmla="*/ 7550821 h 7550821"/>
              <a:gd name="connsiteX4" fmla="*/ 0 w 8166531"/>
              <a:gd name="connsiteY4" fmla="*/ 0 h 7550821"/>
              <a:gd name="connsiteX0" fmla="*/ 0 w 8166531"/>
              <a:gd name="connsiteY0" fmla="*/ 0 h 7553988"/>
              <a:gd name="connsiteX1" fmla="*/ 8166531 w 8166531"/>
              <a:gd name="connsiteY1" fmla="*/ 979 h 7553988"/>
              <a:gd name="connsiteX2" fmla="*/ 6578531 w 8166531"/>
              <a:gd name="connsiteY2" fmla="*/ 7547651 h 7553988"/>
              <a:gd name="connsiteX3" fmla="*/ 4430 w 8166531"/>
              <a:gd name="connsiteY3" fmla="*/ 7553988 h 7553988"/>
              <a:gd name="connsiteX4" fmla="*/ 0 w 8166531"/>
              <a:gd name="connsiteY4" fmla="*/ 0 h 7553988"/>
              <a:gd name="connsiteX0" fmla="*/ 0 w 8166531"/>
              <a:gd name="connsiteY0" fmla="*/ 0 h 7547651"/>
              <a:gd name="connsiteX1" fmla="*/ 8166531 w 8166531"/>
              <a:gd name="connsiteY1" fmla="*/ 979 h 7547651"/>
              <a:gd name="connsiteX2" fmla="*/ 6578531 w 8166531"/>
              <a:gd name="connsiteY2" fmla="*/ 7547651 h 7547651"/>
              <a:gd name="connsiteX3" fmla="*/ 42444 w 8166531"/>
              <a:gd name="connsiteY3" fmla="*/ 7477969 h 7547651"/>
              <a:gd name="connsiteX4" fmla="*/ 0 w 8166531"/>
              <a:gd name="connsiteY4" fmla="*/ 0 h 7547651"/>
              <a:gd name="connsiteX0" fmla="*/ 109 w 8166640"/>
              <a:gd name="connsiteY0" fmla="*/ 0 h 7547651"/>
              <a:gd name="connsiteX1" fmla="*/ 8166640 w 8166640"/>
              <a:gd name="connsiteY1" fmla="*/ 979 h 7547651"/>
              <a:gd name="connsiteX2" fmla="*/ 6578640 w 8166640"/>
              <a:gd name="connsiteY2" fmla="*/ 7547651 h 7547651"/>
              <a:gd name="connsiteX3" fmla="*/ 1371 w 8166640"/>
              <a:gd name="connsiteY3" fmla="*/ 7544486 h 7547651"/>
              <a:gd name="connsiteX4" fmla="*/ 109 w 8166640"/>
              <a:gd name="connsiteY4" fmla="*/ 0 h 7547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66640" h="7547651">
                <a:moveTo>
                  <a:pt x="109" y="0"/>
                </a:moveTo>
                <a:lnTo>
                  <a:pt x="8166640" y="979"/>
                </a:lnTo>
                <a:lnTo>
                  <a:pt x="6578640" y="7547651"/>
                </a:lnTo>
                <a:lnTo>
                  <a:pt x="1371" y="7544486"/>
                </a:lnTo>
                <a:cubicBezTo>
                  <a:pt x="-2804" y="5024594"/>
                  <a:pt x="4284" y="2519892"/>
                  <a:pt x="109" y="0"/>
                </a:cubicBezTo>
                <a:close/>
              </a:path>
            </a:pathLst>
          </a:custGeom>
          <a:solidFill>
            <a:srgbClr val="6EB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DAACF1-826C-BA4E-8E2A-930D47E142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902344"/>
            <a:ext cx="9086248" cy="265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2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Unit Aim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rectangle with a blue background&#10;&#10;Description automatically generated with low confidence">
            <a:extLst>
              <a:ext uri="{FF2B5EF4-FFF2-40B4-BE49-F238E27FC236}">
                <a16:creationId xmlns:a16="http://schemas.microsoft.com/office/drawing/2014/main" id="{889B5504-9EB0-E486-5AB9-40A23D9624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3439775" cy="2033544"/>
          </a:xfrm>
          <a:prstGeom prst="rect">
            <a:avLst/>
          </a:prstGeom>
        </p:spPr>
      </p:pic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9F1BC732-672B-5136-1F34-21E2CC0D97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58" y="0"/>
            <a:ext cx="10708417" cy="7559675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520C9AC4-A902-0141-51B9-903D118937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9837"/>
            <a:ext cx="5354209" cy="377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776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BG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A0A58DF7-18E4-524B-9963-F9FDCB26ACB7}"/>
              </a:ext>
            </a:extLst>
          </p:cNvPr>
          <p:cNvSpPr/>
          <p:nvPr userDrawn="1"/>
        </p:nvSpPr>
        <p:spPr>
          <a:xfrm>
            <a:off x="-3285" y="-981"/>
            <a:ext cx="8185169" cy="7565671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3972 w 7535140"/>
              <a:gd name="connsiteY2" fmla="*/ 7566010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7140 w 7535140"/>
              <a:gd name="connsiteY2" fmla="*/ 7547005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0 w 7534476"/>
              <a:gd name="connsiteY0" fmla="*/ 0 h 7547005"/>
              <a:gd name="connsiteX1" fmla="*/ 7534476 w 7534476"/>
              <a:gd name="connsiteY1" fmla="*/ 333 h 7547005"/>
              <a:gd name="connsiteX2" fmla="*/ 5946476 w 7534476"/>
              <a:gd name="connsiteY2" fmla="*/ 7547005 h 7547005"/>
              <a:gd name="connsiteX3" fmla="*/ 51301 w 7534476"/>
              <a:gd name="connsiteY3" fmla="*/ 7448815 h 7547005"/>
              <a:gd name="connsiteX4" fmla="*/ 0 w 7534476"/>
              <a:gd name="connsiteY4" fmla="*/ 0 h 7547005"/>
              <a:gd name="connsiteX0" fmla="*/ 664 w 7535140"/>
              <a:gd name="connsiteY0" fmla="*/ 0 h 7547005"/>
              <a:gd name="connsiteX1" fmla="*/ 7535140 w 7535140"/>
              <a:gd name="connsiteY1" fmla="*/ 333 h 7547005"/>
              <a:gd name="connsiteX2" fmla="*/ 5947140 w 7535140"/>
              <a:gd name="connsiteY2" fmla="*/ 7547005 h 7547005"/>
              <a:gd name="connsiteX3" fmla="*/ 1280 w 7535140"/>
              <a:gd name="connsiteY3" fmla="*/ 7540671 h 7547005"/>
              <a:gd name="connsiteX4" fmla="*/ 664 w 7535140"/>
              <a:gd name="connsiteY4" fmla="*/ 0 h 7547005"/>
              <a:gd name="connsiteX0" fmla="*/ 664 w 7535140"/>
              <a:gd name="connsiteY0" fmla="*/ 0 h 7547005"/>
              <a:gd name="connsiteX1" fmla="*/ 7535140 w 7535140"/>
              <a:gd name="connsiteY1" fmla="*/ 333 h 7547005"/>
              <a:gd name="connsiteX2" fmla="*/ 5947140 w 7535140"/>
              <a:gd name="connsiteY2" fmla="*/ 7547005 h 7547005"/>
              <a:gd name="connsiteX3" fmla="*/ 1280 w 7535140"/>
              <a:gd name="connsiteY3" fmla="*/ 7543839 h 7547005"/>
              <a:gd name="connsiteX4" fmla="*/ 664 w 7535140"/>
              <a:gd name="connsiteY4" fmla="*/ 0 h 7547005"/>
              <a:gd name="connsiteX0" fmla="*/ 0 w 8163363"/>
              <a:gd name="connsiteY0" fmla="*/ 8524 h 7546672"/>
              <a:gd name="connsiteX1" fmla="*/ 8163363 w 8163363"/>
              <a:gd name="connsiteY1" fmla="*/ 0 h 7546672"/>
              <a:gd name="connsiteX2" fmla="*/ 6575363 w 8163363"/>
              <a:gd name="connsiteY2" fmla="*/ 7546672 h 7546672"/>
              <a:gd name="connsiteX3" fmla="*/ 629503 w 8163363"/>
              <a:gd name="connsiteY3" fmla="*/ 7543506 h 7546672"/>
              <a:gd name="connsiteX4" fmla="*/ 0 w 8163363"/>
              <a:gd name="connsiteY4" fmla="*/ 8524 h 7546672"/>
              <a:gd name="connsiteX0" fmla="*/ 8921 w 8172284"/>
              <a:gd name="connsiteY0" fmla="*/ 8524 h 7546672"/>
              <a:gd name="connsiteX1" fmla="*/ 8172284 w 8172284"/>
              <a:gd name="connsiteY1" fmla="*/ 0 h 7546672"/>
              <a:gd name="connsiteX2" fmla="*/ 6584284 w 8172284"/>
              <a:gd name="connsiteY2" fmla="*/ 7546672 h 7546672"/>
              <a:gd name="connsiteX3" fmla="*/ 679 w 8172284"/>
              <a:gd name="connsiteY3" fmla="*/ 7543507 h 7546672"/>
              <a:gd name="connsiteX4" fmla="*/ 8921 w 8172284"/>
              <a:gd name="connsiteY4" fmla="*/ 8524 h 7546672"/>
              <a:gd name="connsiteX0" fmla="*/ 0 w 8163363"/>
              <a:gd name="connsiteY0" fmla="*/ 8524 h 7546672"/>
              <a:gd name="connsiteX1" fmla="*/ 8163363 w 8163363"/>
              <a:gd name="connsiteY1" fmla="*/ 0 h 7546672"/>
              <a:gd name="connsiteX2" fmla="*/ 6575363 w 8163363"/>
              <a:gd name="connsiteY2" fmla="*/ 7546672 h 7546672"/>
              <a:gd name="connsiteX3" fmla="*/ 39276 w 8163363"/>
              <a:gd name="connsiteY3" fmla="*/ 7521335 h 7546672"/>
              <a:gd name="connsiteX4" fmla="*/ 0 w 8163363"/>
              <a:gd name="connsiteY4" fmla="*/ 8524 h 7546672"/>
              <a:gd name="connsiteX0" fmla="*/ 0 w 8163363"/>
              <a:gd name="connsiteY0" fmla="*/ 8524 h 7549842"/>
              <a:gd name="connsiteX1" fmla="*/ 8163363 w 8163363"/>
              <a:gd name="connsiteY1" fmla="*/ 0 h 7549842"/>
              <a:gd name="connsiteX2" fmla="*/ 6575363 w 8163363"/>
              <a:gd name="connsiteY2" fmla="*/ 7546672 h 7549842"/>
              <a:gd name="connsiteX3" fmla="*/ 4430 w 8163363"/>
              <a:gd name="connsiteY3" fmla="*/ 7549842 h 7549842"/>
              <a:gd name="connsiteX4" fmla="*/ 0 w 8163363"/>
              <a:gd name="connsiteY4" fmla="*/ 8524 h 7549842"/>
              <a:gd name="connsiteX0" fmla="*/ 0 w 8166531"/>
              <a:gd name="connsiteY0" fmla="*/ 0 h 7550821"/>
              <a:gd name="connsiteX1" fmla="*/ 8166531 w 8166531"/>
              <a:gd name="connsiteY1" fmla="*/ 979 h 7550821"/>
              <a:gd name="connsiteX2" fmla="*/ 6578531 w 8166531"/>
              <a:gd name="connsiteY2" fmla="*/ 7547651 h 7550821"/>
              <a:gd name="connsiteX3" fmla="*/ 7598 w 8166531"/>
              <a:gd name="connsiteY3" fmla="*/ 7550821 h 7550821"/>
              <a:gd name="connsiteX4" fmla="*/ 0 w 8166531"/>
              <a:gd name="connsiteY4" fmla="*/ 0 h 7550821"/>
              <a:gd name="connsiteX0" fmla="*/ 0 w 8166531"/>
              <a:gd name="connsiteY0" fmla="*/ 0 h 7553988"/>
              <a:gd name="connsiteX1" fmla="*/ 8166531 w 8166531"/>
              <a:gd name="connsiteY1" fmla="*/ 979 h 7553988"/>
              <a:gd name="connsiteX2" fmla="*/ 6578531 w 8166531"/>
              <a:gd name="connsiteY2" fmla="*/ 7547651 h 7553988"/>
              <a:gd name="connsiteX3" fmla="*/ 4430 w 8166531"/>
              <a:gd name="connsiteY3" fmla="*/ 7553988 h 7553988"/>
              <a:gd name="connsiteX4" fmla="*/ 0 w 8166531"/>
              <a:gd name="connsiteY4" fmla="*/ 0 h 7553988"/>
              <a:gd name="connsiteX0" fmla="*/ 0 w 8166531"/>
              <a:gd name="connsiteY0" fmla="*/ 0 h 7547651"/>
              <a:gd name="connsiteX1" fmla="*/ 8166531 w 8166531"/>
              <a:gd name="connsiteY1" fmla="*/ 979 h 7547651"/>
              <a:gd name="connsiteX2" fmla="*/ 6578531 w 8166531"/>
              <a:gd name="connsiteY2" fmla="*/ 7547651 h 7547651"/>
              <a:gd name="connsiteX3" fmla="*/ 42444 w 8166531"/>
              <a:gd name="connsiteY3" fmla="*/ 7477969 h 7547651"/>
              <a:gd name="connsiteX4" fmla="*/ 0 w 8166531"/>
              <a:gd name="connsiteY4" fmla="*/ 0 h 7547651"/>
              <a:gd name="connsiteX0" fmla="*/ 109 w 8166640"/>
              <a:gd name="connsiteY0" fmla="*/ 0 h 7547651"/>
              <a:gd name="connsiteX1" fmla="*/ 8166640 w 8166640"/>
              <a:gd name="connsiteY1" fmla="*/ 979 h 7547651"/>
              <a:gd name="connsiteX2" fmla="*/ 6578640 w 8166640"/>
              <a:gd name="connsiteY2" fmla="*/ 7547651 h 7547651"/>
              <a:gd name="connsiteX3" fmla="*/ 1371 w 8166640"/>
              <a:gd name="connsiteY3" fmla="*/ 7544486 h 7547651"/>
              <a:gd name="connsiteX4" fmla="*/ 109 w 8166640"/>
              <a:gd name="connsiteY4" fmla="*/ 0 h 7547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66640" h="7547651">
                <a:moveTo>
                  <a:pt x="109" y="0"/>
                </a:moveTo>
                <a:lnTo>
                  <a:pt x="8166640" y="979"/>
                </a:lnTo>
                <a:lnTo>
                  <a:pt x="6578640" y="7547651"/>
                </a:lnTo>
                <a:lnTo>
                  <a:pt x="1371" y="7544486"/>
                </a:lnTo>
                <a:cubicBezTo>
                  <a:pt x="-2804" y="5024594"/>
                  <a:pt x="4284" y="2519892"/>
                  <a:pt x="1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3EC8497A-0590-C7D0-3E43-A416D79BBE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7954"/>
            <a:ext cx="6627805" cy="468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2889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0C1281E9-7605-BABC-76A1-C71B51439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13995" y="0"/>
            <a:ext cx="4225780" cy="755967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CB5EA239-7AB9-3B26-1C84-7ED5EB6C0F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4541"/>
            <a:ext cx="6225787" cy="439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7181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8D6FC3E-CD7B-AD46-B255-87982940A925}"/>
              </a:ext>
            </a:extLst>
          </p:cNvPr>
          <p:cNvSpPr/>
          <p:nvPr userDrawn="1"/>
        </p:nvSpPr>
        <p:spPr>
          <a:xfrm>
            <a:off x="-1022" y="-11092"/>
            <a:ext cx="5873703" cy="7570768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71706"/>
              <a:gd name="connsiteX1" fmla="*/ 6701590 w 6701590"/>
              <a:gd name="connsiteY1" fmla="*/ 0 h 7571706"/>
              <a:gd name="connsiteX2" fmla="*/ 3958390 w 6701590"/>
              <a:gd name="connsiteY2" fmla="*/ 7571706 h 7571706"/>
              <a:gd name="connsiteX3" fmla="*/ 0 w 6701590"/>
              <a:gd name="connsiteY3" fmla="*/ 7559675 h 7571706"/>
              <a:gd name="connsiteX4" fmla="*/ 0 w 6701590"/>
              <a:gd name="connsiteY4" fmla="*/ 0 h 7571706"/>
              <a:gd name="connsiteX0" fmla="*/ 0 w 5558590"/>
              <a:gd name="connsiteY0" fmla="*/ 0 h 7571706"/>
              <a:gd name="connsiteX1" fmla="*/ 5558590 w 5558590"/>
              <a:gd name="connsiteY1" fmla="*/ 0 h 7571706"/>
              <a:gd name="connsiteX2" fmla="*/ 3958390 w 5558590"/>
              <a:gd name="connsiteY2" fmla="*/ 7571706 h 7571706"/>
              <a:gd name="connsiteX3" fmla="*/ 0 w 5558590"/>
              <a:gd name="connsiteY3" fmla="*/ 7559675 h 7571706"/>
              <a:gd name="connsiteX4" fmla="*/ 0 w 5558590"/>
              <a:gd name="connsiteY4" fmla="*/ 0 h 7571706"/>
              <a:gd name="connsiteX0" fmla="*/ 12506 w 5571096"/>
              <a:gd name="connsiteY0" fmla="*/ 0 h 7572181"/>
              <a:gd name="connsiteX1" fmla="*/ 5571096 w 5571096"/>
              <a:gd name="connsiteY1" fmla="*/ 0 h 7572181"/>
              <a:gd name="connsiteX2" fmla="*/ 3970896 w 5571096"/>
              <a:gd name="connsiteY2" fmla="*/ 7571706 h 7572181"/>
              <a:gd name="connsiteX3" fmla="*/ 0 w 5571096"/>
              <a:gd name="connsiteY3" fmla="*/ 7572181 h 7572181"/>
              <a:gd name="connsiteX4" fmla="*/ 12506 w 5571096"/>
              <a:gd name="connsiteY4" fmla="*/ 0 h 7572181"/>
              <a:gd name="connsiteX0" fmla="*/ 42 w 5867423"/>
              <a:gd name="connsiteY0" fmla="*/ 26851 h 7572181"/>
              <a:gd name="connsiteX1" fmla="*/ 5867423 w 5867423"/>
              <a:gd name="connsiteY1" fmla="*/ 0 h 7572181"/>
              <a:gd name="connsiteX2" fmla="*/ 4267223 w 5867423"/>
              <a:gd name="connsiteY2" fmla="*/ 7571706 h 7572181"/>
              <a:gd name="connsiteX3" fmla="*/ 296327 w 5867423"/>
              <a:gd name="connsiteY3" fmla="*/ 7572181 h 7572181"/>
              <a:gd name="connsiteX4" fmla="*/ 42 w 5867423"/>
              <a:gd name="connsiteY4" fmla="*/ 26851 h 7572181"/>
              <a:gd name="connsiteX0" fmla="*/ 514 w 5867895"/>
              <a:gd name="connsiteY0" fmla="*/ 26851 h 7572181"/>
              <a:gd name="connsiteX1" fmla="*/ 5867895 w 5867895"/>
              <a:gd name="connsiteY1" fmla="*/ 0 h 7572181"/>
              <a:gd name="connsiteX2" fmla="*/ 4267695 w 5867895"/>
              <a:gd name="connsiteY2" fmla="*/ 7571706 h 7572181"/>
              <a:gd name="connsiteX3" fmla="*/ 14859 w 5867895"/>
              <a:gd name="connsiteY3" fmla="*/ 7572181 h 7572181"/>
              <a:gd name="connsiteX4" fmla="*/ 514 w 5867895"/>
              <a:gd name="connsiteY4" fmla="*/ 26851 h 7572181"/>
              <a:gd name="connsiteX0" fmla="*/ 514 w 5867895"/>
              <a:gd name="connsiteY0" fmla="*/ 26851 h 7572181"/>
              <a:gd name="connsiteX1" fmla="*/ 5867895 w 5867895"/>
              <a:gd name="connsiteY1" fmla="*/ 0 h 7572181"/>
              <a:gd name="connsiteX2" fmla="*/ 4267695 w 5867895"/>
              <a:gd name="connsiteY2" fmla="*/ 7571706 h 7572181"/>
              <a:gd name="connsiteX3" fmla="*/ 14859 w 5867895"/>
              <a:gd name="connsiteY3" fmla="*/ 7572181 h 7572181"/>
              <a:gd name="connsiteX4" fmla="*/ 514 w 5867895"/>
              <a:gd name="connsiteY4" fmla="*/ 26851 h 7572181"/>
              <a:gd name="connsiteX0" fmla="*/ 514 w 5867895"/>
              <a:gd name="connsiteY0" fmla="*/ 13426 h 7572181"/>
              <a:gd name="connsiteX1" fmla="*/ 5867895 w 5867895"/>
              <a:gd name="connsiteY1" fmla="*/ 0 h 7572181"/>
              <a:gd name="connsiteX2" fmla="*/ 4267695 w 5867895"/>
              <a:gd name="connsiteY2" fmla="*/ 7571706 h 7572181"/>
              <a:gd name="connsiteX3" fmla="*/ 14859 w 5867895"/>
              <a:gd name="connsiteY3" fmla="*/ 7572181 h 7572181"/>
              <a:gd name="connsiteX4" fmla="*/ 514 w 5867895"/>
              <a:gd name="connsiteY4" fmla="*/ 13426 h 7572181"/>
              <a:gd name="connsiteX0" fmla="*/ 1039 w 5868420"/>
              <a:gd name="connsiteY0" fmla="*/ 13426 h 7572181"/>
              <a:gd name="connsiteX1" fmla="*/ 5868420 w 5868420"/>
              <a:gd name="connsiteY1" fmla="*/ 0 h 7572181"/>
              <a:gd name="connsiteX2" fmla="*/ 4268220 w 5868420"/>
              <a:gd name="connsiteY2" fmla="*/ 7571706 h 7572181"/>
              <a:gd name="connsiteX3" fmla="*/ 2703 w 5868420"/>
              <a:gd name="connsiteY3" fmla="*/ 7572181 h 7572181"/>
              <a:gd name="connsiteX4" fmla="*/ 1039 w 5868420"/>
              <a:gd name="connsiteY4" fmla="*/ 13426 h 7572181"/>
              <a:gd name="connsiteX0" fmla="*/ 1039 w 5865075"/>
              <a:gd name="connsiteY0" fmla="*/ 0 h 7558755"/>
              <a:gd name="connsiteX1" fmla="*/ 5865075 w 5865075"/>
              <a:gd name="connsiteY1" fmla="*/ 9983 h 7558755"/>
              <a:gd name="connsiteX2" fmla="*/ 4268220 w 5865075"/>
              <a:gd name="connsiteY2" fmla="*/ 7558280 h 7558755"/>
              <a:gd name="connsiteX3" fmla="*/ 2703 w 5865075"/>
              <a:gd name="connsiteY3" fmla="*/ 7558755 h 7558755"/>
              <a:gd name="connsiteX4" fmla="*/ 1039 w 5865075"/>
              <a:gd name="connsiteY4" fmla="*/ 0 h 7558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5075" h="7558755">
                <a:moveTo>
                  <a:pt x="1039" y="0"/>
                </a:moveTo>
                <a:lnTo>
                  <a:pt x="5865075" y="9983"/>
                </a:lnTo>
                <a:lnTo>
                  <a:pt x="4268220" y="7558280"/>
                </a:lnTo>
                <a:lnTo>
                  <a:pt x="2703" y="7558755"/>
                </a:lnTo>
                <a:cubicBezTo>
                  <a:pt x="6872" y="5034695"/>
                  <a:pt x="-3130" y="2524060"/>
                  <a:pt x="1039" y="0"/>
                </a:cubicBezTo>
                <a:close/>
              </a:path>
            </a:pathLst>
          </a:custGeom>
          <a:solidFill>
            <a:srgbClr val="1631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D2C889-F46E-D446-8FEF-E529953A46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22" y="5689600"/>
            <a:ext cx="7043654" cy="187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7655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4542371-4CE1-0C40-B882-EECCBABB521A}"/>
              </a:ext>
            </a:extLst>
          </p:cNvPr>
          <p:cNvSpPr/>
          <p:nvPr userDrawn="1"/>
        </p:nvSpPr>
        <p:spPr>
          <a:xfrm>
            <a:off x="29" y="-4294"/>
            <a:ext cx="6637412" cy="756884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3522 w 6622594"/>
              <a:gd name="connsiteY0" fmla="*/ 0 h 7559675"/>
              <a:gd name="connsiteX1" fmla="*/ 6622594 w 6622594"/>
              <a:gd name="connsiteY1" fmla="*/ 5846 h 7559675"/>
              <a:gd name="connsiteX2" fmla="*/ 5943662 w 6622594"/>
              <a:gd name="connsiteY2" fmla="*/ 7559675 h 7559675"/>
              <a:gd name="connsiteX3" fmla="*/ 970 w 6622594"/>
              <a:gd name="connsiteY3" fmla="*/ 7559675 h 7559675"/>
              <a:gd name="connsiteX4" fmla="*/ 3522 w 6622594"/>
              <a:gd name="connsiteY4" fmla="*/ 0 h 7559675"/>
              <a:gd name="connsiteX0" fmla="*/ 3522 w 6622594"/>
              <a:gd name="connsiteY0" fmla="*/ 0 h 7559675"/>
              <a:gd name="connsiteX1" fmla="*/ 6622594 w 6622594"/>
              <a:gd name="connsiteY1" fmla="*/ 5846 h 7559675"/>
              <a:gd name="connsiteX2" fmla="*/ 5031426 w 6622594"/>
              <a:gd name="connsiteY2" fmla="*/ 7535980 h 7559675"/>
              <a:gd name="connsiteX3" fmla="*/ 970 w 6622594"/>
              <a:gd name="connsiteY3" fmla="*/ 7559675 h 7559675"/>
              <a:gd name="connsiteX4" fmla="*/ 3522 w 6622594"/>
              <a:gd name="connsiteY4" fmla="*/ 0 h 7559675"/>
              <a:gd name="connsiteX0" fmla="*/ 3522 w 6622594"/>
              <a:gd name="connsiteY0" fmla="*/ 0 h 7571550"/>
              <a:gd name="connsiteX1" fmla="*/ 6622594 w 6622594"/>
              <a:gd name="connsiteY1" fmla="*/ 5846 h 7571550"/>
              <a:gd name="connsiteX2" fmla="*/ 5019569 w 6622594"/>
              <a:gd name="connsiteY2" fmla="*/ 7571550 h 7571550"/>
              <a:gd name="connsiteX3" fmla="*/ 970 w 6622594"/>
              <a:gd name="connsiteY3" fmla="*/ 7559675 h 7571550"/>
              <a:gd name="connsiteX4" fmla="*/ 3522 w 6622594"/>
              <a:gd name="connsiteY4" fmla="*/ 0 h 7571550"/>
              <a:gd name="connsiteX0" fmla="*/ 3522 w 6626881"/>
              <a:gd name="connsiteY0" fmla="*/ 0 h 7571550"/>
              <a:gd name="connsiteX1" fmla="*/ 6626881 w 6626881"/>
              <a:gd name="connsiteY1" fmla="*/ 1560 h 7571550"/>
              <a:gd name="connsiteX2" fmla="*/ 5019569 w 6626881"/>
              <a:gd name="connsiteY2" fmla="*/ 7571550 h 7571550"/>
              <a:gd name="connsiteX3" fmla="*/ 970 w 6626881"/>
              <a:gd name="connsiteY3" fmla="*/ 7559675 h 7571550"/>
              <a:gd name="connsiteX4" fmla="*/ 3522 w 6626881"/>
              <a:gd name="connsiteY4" fmla="*/ 0 h 7571550"/>
              <a:gd name="connsiteX0" fmla="*/ 0 w 6627646"/>
              <a:gd name="connsiteY0" fmla="*/ 0 h 7575836"/>
              <a:gd name="connsiteX1" fmla="*/ 6627646 w 6627646"/>
              <a:gd name="connsiteY1" fmla="*/ 5846 h 7575836"/>
              <a:gd name="connsiteX2" fmla="*/ 5020334 w 6627646"/>
              <a:gd name="connsiteY2" fmla="*/ 7575836 h 7575836"/>
              <a:gd name="connsiteX3" fmla="*/ 1735 w 6627646"/>
              <a:gd name="connsiteY3" fmla="*/ 7563961 h 7575836"/>
              <a:gd name="connsiteX4" fmla="*/ 0 w 6627646"/>
              <a:gd name="connsiteY4" fmla="*/ 0 h 7575836"/>
              <a:gd name="connsiteX0" fmla="*/ 0 w 6627646"/>
              <a:gd name="connsiteY0" fmla="*/ 0 h 7563961"/>
              <a:gd name="connsiteX1" fmla="*/ 6627646 w 6627646"/>
              <a:gd name="connsiteY1" fmla="*/ 5846 h 7563961"/>
              <a:gd name="connsiteX2" fmla="*/ 5023505 w 6627646"/>
              <a:gd name="connsiteY2" fmla="*/ 7556816 h 7563961"/>
              <a:gd name="connsiteX3" fmla="*/ 1735 w 6627646"/>
              <a:gd name="connsiteY3" fmla="*/ 7563961 h 7563961"/>
              <a:gd name="connsiteX4" fmla="*/ 0 w 6627646"/>
              <a:gd name="connsiteY4" fmla="*/ 0 h 7563961"/>
              <a:gd name="connsiteX0" fmla="*/ 0 w 6627646"/>
              <a:gd name="connsiteY0" fmla="*/ 0 h 7556816"/>
              <a:gd name="connsiteX1" fmla="*/ 6627646 w 6627646"/>
              <a:gd name="connsiteY1" fmla="*/ 5846 h 7556816"/>
              <a:gd name="connsiteX2" fmla="*/ 5023505 w 6627646"/>
              <a:gd name="connsiteY2" fmla="*/ 7556816 h 7556816"/>
              <a:gd name="connsiteX3" fmla="*/ 58801 w 6627646"/>
              <a:gd name="connsiteY3" fmla="*/ 7468862 h 7556816"/>
              <a:gd name="connsiteX4" fmla="*/ 0 w 6627646"/>
              <a:gd name="connsiteY4" fmla="*/ 0 h 7556816"/>
              <a:gd name="connsiteX0" fmla="*/ 0 w 6627646"/>
              <a:gd name="connsiteY0" fmla="*/ 0 h 7556816"/>
              <a:gd name="connsiteX1" fmla="*/ 6627646 w 6627646"/>
              <a:gd name="connsiteY1" fmla="*/ 5846 h 7556816"/>
              <a:gd name="connsiteX2" fmla="*/ 5023505 w 6627646"/>
              <a:gd name="connsiteY2" fmla="*/ 7556816 h 7556816"/>
              <a:gd name="connsiteX3" fmla="*/ 1735 w 6627646"/>
              <a:gd name="connsiteY3" fmla="*/ 7554451 h 7556816"/>
              <a:gd name="connsiteX4" fmla="*/ 0 w 6627646"/>
              <a:gd name="connsiteY4" fmla="*/ 0 h 755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7646" h="7556816">
                <a:moveTo>
                  <a:pt x="0" y="0"/>
                </a:moveTo>
                <a:lnTo>
                  <a:pt x="6627646" y="5846"/>
                </a:lnTo>
                <a:lnTo>
                  <a:pt x="5023505" y="7556816"/>
                </a:lnTo>
                <a:lnTo>
                  <a:pt x="1735" y="7554451"/>
                </a:lnTo>
                <a:cubicBezTo>
                  <a:pt x="-2440" y="5034559"/>
                  <a:pt x="4175" y="2519892"/>
                  <a:pt x="0" y="0"/>
                </a:cubicBezTo>
                <a:close/>
              </a:path>
            </a:pathLst>
          </a:custGeom>
          <a:solidFill>
            <a:srgbClr val="1A7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76307F-8EAB-3446-B1DF-9F926C2171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" y="5398474"/>
            <a:ext cx="6805834" cy="21611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698799-18C5-F04B-B901-3701D87333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0" y="1"/>
            <a:ext cx="1935703" cy="224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5582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1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E66793-491C-B643-80FC-62FE099314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61"/>
          <a:stretch/>
        </p:blipFill>
        <p:spPr>
          <a:xfrm>
            <a:off x="12099851" y="974121"/>
            <a:ext cx="1339128" cy="65966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36751B-2292-E84E-BBA9-CED65B7081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9" y="0"/>
            <a:ext cx="2317872" cy="281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62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0884"/>
            <a:ext cx="6840071" cy="4828792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83B3D9C-DD35-572F-3988-B108CF225A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1116235" cy="3367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8734E6-E283-13E6-ADC2-9D1436705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9842" y="0"/>
            <a:ext cx="1769931" cy="7559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E35BE6-345A-F89C-B8B1-56668F69C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026" y="3299849"/>
            <a:ext cx="2790089" cy="95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74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D915F5-2958-5312-A332-9B849CFF0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55"/>
          <a:stretch/>
        </p:blipFill>
        <p:spPr>
          <a:xfrm>
            <a:off x="4578991" y="-1"/>
            <a:ext cx="8860784" cy="7559675"/>
          </a:xfrm>
          <a:prstGeom prst="rect">
            <a:avLst/>
          </a:prstGeom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86C5C733-B6A8-EBDE-E537-CA730AE03CF1}"/>
              </a:ext>
            </a:extLst>
          </p:cNvPr>
          <p:cNvSpPr/>
          <p:nvPr userDrawn="1"/>
        </p:nvSpPr>
        <p:spPr>
          <a:xfrm>
            <a:off x="-14478" y="1"/>
            <a:ext cx="7868751" cy="756176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167161 w 7868751"/>
              <a:gd name="connsiteY3" fmla="*/ 7559675 h 7559675"/>
              <a:gd name="connsiteX4" fmla="*/ 0 w 7868751"/>
              <a:gd name="connsiteY4" fmla="*/ 0 h 7559675"/>
              <a:gd name="connsiteX0" fmla="*/ 0 w 7868751"/>
              <a:gd name="connsiteY0" fmla="*/ 0 h 7567109"/>
              <a:gd name="connsiteX1" fmla="*/ 7868751 w 7868751"/>
              <a:gd name="connsiteY1" fmla="*/ 0 h 7567109"/>
              <a:gd name="connsiteX2" fmla="*/ 6280583 w 7868751"/>
              <a:gd name="connsiteY2" fmla="*/ 7559675 h 7567109"/>
              <a:gd name="connsiteX3" fmla="*/ 22302 w 7868751"/>
              <a:gd name="connsiteY3" fmla="*/ 7567109 h 7567109"/>
              <a:gd name="connsiteX4" fmla="*/ 0 w 7868751"/>
              <a:gd name="connsiteY4" fmla="*/ 0 h 7567109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29736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4867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61766"/>
              <a:gd name="connsiteX1" fmla="*/ 7868751 w 7868751"/>
              <a:gd name="connsiteY1" fmla="*/ 0 h 7561766"/>
              <a:gd name="connsiteX2" fmla="*/ 6280583 w 7868751"/>
              <a:gd name="connsiteY2" fmla="*/ 7559675 h 7561766"/>
              <a:gd name="connsiteX3" fmla="*/ 11692 w 7868751"/>
              <a:gd name="connsiteY3" fmla="*/ 7561766 h 7561766"/>
              <a:gd name="connsiteX4" fmla="*/ 0 w 7868751"/>
              <a:gd name="connsiteY4" fmla="*/ 0 h 756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8751" h="7561766">
                <a:moveTo>
                  <a:pt x="0" y="0"/>
                </a:moveTo>
                <a:lnTo>
                  <a:pt x="7868751" y="0"/>
                </a:lnTo>
                <a:lnTo>
                  <a:pt x="6280583" y="7559675"/>
                </a:lnTo>
                <a:lnTo>
                  <a:pt x="11692" y="7561766"/>
                </a:lnTo>
                <a:cubicBezTo>
                  <a:pt x="6736" y="5044352"/>
                  <a:pt x="4956" y="2517414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 descr="A picture containing shape&#10;&#10;Description automatically generated">
            <a:extLst>
              <a:ext uri="{FF2B5EF4-FFF2-40B4-BE49-F238E27FC236}">
                <a16:creationId xmlns:a16="http://schemas.microsoft.com/office/drawing/2014/main" id="{A313E778-C191-C857-4CFE-0214764643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8472921" cy="25667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75D6-3F09-D441-AB44-D2A3BC6934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684" y="1379853"/>
            <a:ext cx="2790089" cy="959976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207081B3-B327-2327-4FC1-E76D33DF2C0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" y="3841215"/>
            <a:ext cx="5267266" cy="371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608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nit Ai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D68D6-53C0-5327-79A1-FEB85F1EAE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2975" y="0"/>
            <a:ext cx="6146800" cy="7560438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38C3B0FA-1B98-C710-D470-F6F603C7EE79}"/>
              </a:ext>
            </a:extLst>
          </p:cNvPr>
          <p:cNvSpPr/>
          <p:nvPr userDrawn="1"/>
        </p:nvSpPr>
        <p:spPr>
          <a:xfrm>
            <a:off x="0" y="-1"/>
            <a:ext cx="9530417" cy="755967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3522 w 9538404"/>
              <a:gd name="connsiteY0" fmla="*/ 6002 h 7565677"/>
              <a:gd name="connsiteX1" fmla="*/ 9538404 w 9538404"/>
              <a:gd name="connsiteY1" fmla="*/ 0 h 7565677"/>
              <a:gd name="connsiteX2" fmla="*/ 5943662 w 9538404"/>
              <a:gd name="connsiteY2" fmla="*/ 7565677 h 7565677"/>
              <a:gd name="connsiteX3" fmla="*/ 970 w 9538404"/>
              <a:gd name="connsiteY3" fmla="*/ 7565677 h 7565677"/>
              <a:gd name="connsiteX4" fmla="*/ 3522 w 9538404"/>
              <a:gd name="connsiteY4" fmla="*/ 6002 h 7565677"/>
              <a:gd name="connsiteX0" fmla="*/ 3522 w 9538404"/>
              <a:gd name="connsiteY0" fmla="*/ 6002 h 7565677"/>
              <a:gd name="connsiteX1" fmla="*/ 9538404 w 9538404"/>
              <a:gd name="connsiteY1" fmla="*/ 0 h 7565677"/>
              <a:gd name="connsiteX2" fmla="*/ 7908206 w 9538404"/>
              <a:gd name="connsiteY2" fmla="*/ 7565677 h 7565677"/>
              <a:gd name="connsiteX3" fmla="*/ 970 w 9538404"/>
              <a:gd name="connsiteY3" fmla="*/ 7565677 h 7565677"/>
              <a:gd name="connsiteX4" fmla="*/ 3522 w 9538404"/>
              <a:gd name="connsiteY4" fmla="*/ 6002 h 7565677"/>
              <a:gd name="connsiteX0" fmla="*/ 3522 w 9538404"/>
              <a:gd name="connsiteY0" fmla="*/ 0 h 7566010"/>
              <a:gd name="connsiteX1" fmla="*/ 9538404 w 9538404"/>
              <a:gd name="connsiteY1" fmla="*/ 333 h 7566010"/>
              <a:gd name="connsiteX2" fmla="*/ 7908206 w 9538404"/>
              <a:gd name="connsiteY2" fmla="*/ 7566010 h 7566010"/>
              <a:gd name="connsiteX3" fmla="*/ 970 w 9538404"/>
              <a:gd name="connsiteY3" fmla="*/ 7566010 h 7566010"/>
              <a:gd name="connsiteX4" fmla="*/ 3522 w 9538404"/>
              <a:gd name="connsiteY4" fmla="*/ 0 h 7566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38404" h="7566010">
                <a:moveTo>
                  <a:pt x="3522" y="0"/>
                </a:moveTo>
                <a:lnTo>
                  <a:pt x="9538404" y="333"/>
                </a:lnTo>
                <a:lnTo>
                  <a:pt x="7908206" y="7566010"/>
                </a:lnTo>
                <a:lnTo>
                  <a:pt x="970" y="7566010"/>
                </a:lnTo>
                <a:cubicBezTo>
                  <a:pt x="-3205" y="5046118"/>
                  <a:pt x="7697" y="2519892"/>
                  <a:pt x="3522" y="0"/>
                </a:cubicBezTo>
                <a:close/>
              </a:path>
            </a:pathLst>
          </a:custGeom>
          <a:solidFill>
            <a:srgbClr val="1A7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94FB5AAD-5E9F-42AD-B24D-2BC8589EFD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3580"/>
            <a:ext cx="4484831" cy="316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2615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D0898A-9970-7A58-976C-58EC2A55F5F2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3580"/>
            <a:ext cx="4484831" cy="3166095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9FBCF12B-4B55-BD3D-7FCA-756CA932F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18372" y="1981200"/>
            <a:ext cx="1321402" cy="557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97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D0898A-9970-7A58-976C-58EC2A55F5F2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5118"/>
            <a:ext cx="7499838" cy="5294558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9FBCF12B-4B55-BD3D-7FCA-756CA932F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18372" y="1981200"/>
            <a:ext cx="1321402" cy="557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997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nit Aims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CE0170-643F-8186-8BB8-4D523ACF09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17" y="0"/>
            <a:ext cx="10702058" cy="7559675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E205C92-85B3-C0D7-ED1A-ABA9974A5E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89634"/>
            <a:ext cx="3782162" cy="267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590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3580"/>
            <a:ext cx="4484831" cy="3166095"/>
          </a:xfrm>
          <a:prstGeom prst="rect">
            <a:avLst/>
          </a:prstGeom>
        </p:spPr>
      </p:pic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29656939-0F79-1341-AA23-290F3C34B3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86458" y="1864457"/>
            <a:ext cx="1253316" cy="569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39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Slide BG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005641C0-64CF-6F19-7B62-C6575EF295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708417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39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D915F5-2958-5312-A332-9B849CFF0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468" y="2314"/>
            <a:ext cx="11342307" cy="7557360"/>
          </a:xfrm>
          <a:prstGeom prst="rect">
            <a:avLst/>
          </a:prstGeom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86C5C733-B6A8-EBDE-E537-CA730AE03CF1}"/>
              </a:ext>
            </a:extLst>
          </p:cNvPr>
          <p:cNvSpPr/>
          <p:nvPr userDrawn="1"/>
        </p:nvSpPr>
        <p:spPr>
          <a:xfrm>
            <a:off x="-14478" y="1"/>
            <a:ext cx="7868751" cy="756176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167161 w 7868751"/>
              <a:gd name="connsiteY3" fmla="*/ 7559675 h 7559675"/>
              <a:gd name="connsiteX4" fmla="*/ 0 w 7868751"/>
              <a:gd name="connsiteY4" fmla="*/ 0 h 7559675"/>
              <a:gd name="connsiteX0" fmla="*/ 0 w 7868751"/>
              <a:gd name="connsiteY0" fmla="*/ 0 h 7567109"/>
              <a:gd name="connsiteX1" fmla="*/ 7868751 w 7868751"/>
              <a:gd name="connsiteY1" fmla="*/ 0 h 7567109"/>
              <a:gd name="connsiteX2" fmla="*/ 6280583 w 7868751"/>
              <a:gd name="connsiteY2" fmla="*/ 7559675 h 7567109"/>
              <a:gd name="connsiteX3" fmla="*/ 22302 w 7868751"/>
              <a:gd name="connsiteY3" fmla="*/ 7567109 h 7567109"/>
              <a:gd name="connsiteX4" fmla="*/ 0 w 7868751"/>
              <a:gd name="connsiteY4" fmla="*/ 0 h 7567109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29736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4867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61766"/>
              <a:gd name="connsiteX1" fmla="*/ 7868751 w 7868751"/>
              <a:gd name="connsiteY1" fmla="*/ 0 h 7561766"/>
              <a:gd name="connsiteX2" fmla="*/ 6280583 w 7868751"/>
              <a:gd name="connsiteY2" fmla="*/ 7559675 h 7561766"/>
              <a:gd name="connsiteX3" fmla="*/ 11692 w 7868751"/>
              <a:gd name="connsiteY3" fmla="*/ 7561766 h 7561766"/>
              <a:gd name="connsiteX4" fmla="*/ 0 w 7868751"/>
              <a:gd name="connsiteY4" fmla="*/ 0 h 756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8751" h="7561766">
                <a:moveTo>
                  <a:pt x="0" y="0"/>
                </a:moveTo>
                <a:lnTo>
                  <a:pt x="7868751" y="0"/>
                </a:lnTo>
                <a:lnTo>
                  <a:pt x="6280583" y="7559675"/>
                </a:lnTo>
                <a:lnTo>
                  <a:pt x="11692" y="7561766"/>
                </a:lnTo>
                <a:cubicBezTo>
                  <a:pt x="6736" y="5044352"/>
                  <a:pt x="4956" y="2517414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 descr="A picture containing shape&#10;&#10;Description automatically generated">
            <a:extLst>
              <a:ext uri="{FF2B5EF4-FFF2-40B4-BE49-F238E27FC236}">
                <a16:creationId xmlns:a16="http://schemas.microsoft.com/office/drawing/2014/main" id="{A313E778-C191-C857-4CFE-0214764643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8472921" cy="25667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75D6-3F09-D441-AB44-D2A3BC6934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684" y="1379853"/>
            <a:ext cx="2790089" cy="959976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207081B3-B327-2327-4FC1-E76D33DF2C0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" y="3841215"/>
            <a:ext cx="5267266" cy="371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0775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nit Ai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ence, tennis, sport, athletic game&#10;&#10;Description automatically generated">
            <a:extLst>
              <a:ext uri="{FF2B5EF4-FFF2-40B4-BE49-F238E27FC236}">
                <a16:creationId xmlns:a16="http://schemas.microsoft.com/office/drawing/2014/main" id="{25DEC8CE-B89F-1A23-2511-1ACC826707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62"/>
          <a:stretch/>
        </p:blipFill>
        <p:spPr>
          <a:xfrm>
            <a:off x="2095703" y="0"/>
            <a:ext cx="11344072" cy="7559675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38C3B0FA-1B98-C710-D470-F6F603C7EE79}"/>
              </a:ext>
            </a:extLst>
          </p:cNvPr>
          <p:cNvSpPr/>
          <p:nvPr userDrawn="1"/>
        </p:nvSpPr>
        <p:spPr>
          <a:xfrm>
            <a:off x="0" y="-1"/>
            <a:ext cx="9530417" cy="755967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3522 w 9538404"/>
              <a:gd name="connsiteY0" fmla="*/ 6002 h 7565677"/>
              <a:gd name="connsiteX1" fmla="*/ 9538404 w 9538404"/>
              <a:gd name="connsiteY1" fmla="*/ 0 h 7565677"/>
              <a:gd name="connsiteX2" fmla="*/ 5943662 w 9538404"/>
              <a:gd name="connsiteY2" fmla="*/ 7565677 h 7565677"/>
              <a:gd name="connsiteX3" fmla="*/ 970 w 9538404"/>
              <a:gd name="connsiteY3" fmla="*/ 7565677 h 7565677"/>
              <a:gd name="connsiteX4" fmla="*/ 3522 w 9538404"/>
              <a:gd name="connsiteY4" fmla="*/ 6002 h 7565677"/>
              <a:gd name="connsiteX0" fmla="*/ 3522 w 9538404"/>
              <a:gd name="connsiteY0" fmla="*/ 6002 h 7565677"/>
              <a:gd name="connsiteX1" fmla="*/ 9538404 w 9538404"/>
              <a:gd name="connsiteY1" fmla="*/ 0 h 7565677"/>
              <a:gd name="connsiteX2" fmla="*/ 7908206 w 9538404"/>
              <a:gd name="connsiteY2" fmla="*/ 7565677 h 7565677"/>
              <a:gd name="connsiteX3" fmla="*/ 970 w 9538404"/>
              <a:gd name="connsiteY3" fmla="*/ 7565677 h 7565677"/>
              <a:gd name="connsiteX4" fmla="*/ 3522 w 9538404"/>
              <a:gd name="connsiteY4" fmla="*/ 6002 h 7565677"/>
              <a:gd name="connsiteX0" fmla="*/ 3522 w 9538404"/>
              <a:gd name="connsiteY0" fmla="*/ 0 h 7566010"/>
              <a:gd name="connsiteX1" fmla="*/ 9538404 w 9538404"/>
              <a:gd name="connsiteY1" fmla="*/ 333 h 7566010"/>
              <a:gd name="connsiteX2" fmla="*/ 7908206 w 9538404"/>
              <a:gd name="connsiteY2" fmla="*/ 7566010 h 7566010"/>
              <a:gd name="connsiteX3" fmla="*/ 970 w 9538404"/>
              <a:gd name="connsiteY3" fmla="*/ 7566010 h 7566010"/>
              <a:gd name="connsiteX4" fmla="*/ 3522 w 9538404"/>
              <a:gd name="connsiteY4" fmla="*/ 0 h 7566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38404" h="7566010">
                <a:moveTo>
                  <a:pt x="3522" y="0"/>
                </a:moveTo>
                <a:lnTo>
                  <a:pt x="9538404" y="333"/>
                </a:lnTo>
                <a:lnTo>
                  <a:pt x="7908206" y="7566010"/>
                </a:lnTo>
                <a:lnTo>
                  <a:pt x="970" y="7566010"/>
                </a:lnTo>
                <a:cubicBezTo>
                  <a:pt x="-3205" y="5046118"/>
                  <a:pt x="7697" y="2519892"/>
                  <a:pt x="3522" y="0"/>
                </a:cubicBezTo>
                <a:close/>
              </a:path>
            </a:pathLst>
          </a:custGeom>
          <a:solidFill>
            <a:srgbClr val="1A7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94FB5AAD-5E9F-42AD-B24D-2BC8589EFD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3580"/>
            <a:ext cx="4484831" cy="316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7607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Unit Ai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DEC8CE-B89F-1A23-2511-1ACC826707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961"/>
          <a:stretch/>
        </p:blipFill>
        <p:spPr>
          <a:xfrm>
            <a:off x="2095703" y="0"/>
            <a:ext cx="11344072" cy="7559675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38C3B0FA-1B98-C710-D470-F6F603C7EE79}"/>
              </a:ext>
            </a:extLst>
          </p:cNvPr>
          <p:cNvSpPr/>
          <p:nvPr userDrawn="1"/>
        </p:nvSpPr>
        <p:spPr>
          <a:xfrm>
            <a:off x="0" y="-1"/>
            <a:ext cx="9530417" cy="755967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3522 w 9538404"/>
              <a:gd name="connsiteY0" fmla="*/ 6002 h 7565677"/>
              <a:gd name="connsiteX1" fmla="*/ 9538404 w 9538404"/>
              <a:gd name="connsiteY1" fmla="*/ 0 h 7565677"/>
              <a:gd name="connsiteX2" fmla="*/ 5943662 w 9538404"/>
              <a:gd name="connsiteY2" fmla="*/ 7565677 h 7565677"/>
              <a:gd name="connsiteX3" fmla="*/ 970 w 9538404"/>
              <a:gd name="connsiteY3" fmla="*/ 7565677 h 7565677"/>
              <a:gd name="connsiteX4" fmla="*/ 3522 w 9538404"/>
              <a:gd name="connsiteY4" fmla="*/ 6002 h 7565677"/>
              <a:gd name="connsiteX0" fmla="*/ 3522 w 9538404"/>
              <a:gd name="connsiteY0" fmla="*/ 6002 h 7565677"/>
              <a:gd name="connsiteX1" fmla="*/ 9538404 w 9538404"/>
              <a:gd name="connsiteY1" fmla="*/ 0 h 7565677"/>
              <a:gd name="connsiteX2" fmla="*/ 7908206 w 9538404"/>
              <a:gd name="connsiteY2" fmla="*/ 7565677 h 7565677"/>
              <a:gd name="connsiteX3" fmla="*/ 970 w 9538404"/>
              <a:gd name="connsiteY3" fmla="*/ 7565677 h 7565677"/>
              <a:gd name="connsiteX4" fmla="*/ 3522 w 9538404"/>
              <a:gd name="connsiteY4" fmla="*/ 6002 h 7565677"/>
              <a:gd name="connsiteX0" fmla="*/ 3522 w 9538404"/>
              <a:gd name="connsiteY0" fmla="*/ 0 h 7566010"/>
              <a:gd name="connsiteX1" fmla="*/ 9538404 w 9538404"/>
              <a:gd name="connsiteY1" fmla="*/ 333 h 7566010"/>
              <a:gd name="connsiteX2" fmla="*/ 7908206 w 9538404"/>
              <a:gd name="connsiteY2" fmla="*/ 7566010 h 7566010"/>
              <a:gd name="connsiteX3" fmla="*/ 970 w 9538404"/>
              <a:gd name="connsiteY3" fmla="*/ 7566010 h 7566010"/>
              <a:gd name="connsiteX4" fmla="*/ 3522 w 9538404"/>
              <a:gd name="connsiteY4" fmla="*/ 0 h 7566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38404" h="7566010">
                <a:moveTo>
                  <a:pt x="3522" y="0"/>
                </a:moveTo>
                <a:lnTo>
                  <a:pt x="9538404" y="333"/>
                </a:lnTo>
                <a:lnTo>
                  <a:pt x="7908206" y="7566010"/>
                </a:lnTo>
                <a:lnTo>
                  <a:pt x="970" y="7566010"/>
                </a:lnTo>
                <a:cubicBezTo>
                  <a:pt x="-3205" y="5046118"/>
                  <a:pt x="7697" y="2519892"/>
                  <a:pt x="35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50ECDD88-1BB2-4774-75CD-18299EB68A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708417" cy="6368549"/>
          </a:xfrm>
          <a:prstGeom prst="rect">
            <a:avLst/>
          </a:prstGeom>
        </p:spPr>
      </p:pic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13081DF1-8D4F-9039-457A-2CC33B1B330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" y="3958389"/>
            <a:ext cx="5098257" cy="360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775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Unit Aims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506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Unit Aims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CE0170-643F-8186-8BB8-4D523ACF09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17" y="0"/>
            <a:ext cx="10702058" cy="7559675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E205C92-85B3-C0D7-ED1A-ABA9974A5E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992642"/>
            <a:ext cx="5052767" cy="356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41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Unit Aims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CE0170-643F-8186-8BB8-4D523ACF09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081" y="1819175"/>
            <a:ext cx="8126694" cy="5740500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0E97140-4B55-5EA4-DE98-48829D9713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0598"/>
            <a:ext cx="5636435" cy="39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59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Unit Aims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0E97140-4B55-5EA4-DE98-48829D9713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0598"/>
            <a:ext cx="5636435" cy="3979077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39A0073C-2FB5-3F15-BD2C-72E1F5B81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48215" y="-100744"/>
            <a:ext cx="2391560" cy="766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13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Unit Aims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247FC6B4-51E6-1F13-C074-8A0631C5C519}"/>
              </a:ext>
            </a:extLst>
          </p:cNvPr>
          <p:cNvSpPr/>
          <p:nvPr userDrawn="1"/>
        </p:nvSpPr>
        <p:spPr>
          <a:xfrm>
            <a:off x="-7240" y="0"/>
            <a:ext cx="13447015" cy="1749930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11151 w 13439775"/>
              <a:gd name="connsiteY0" fmla="*/ 646771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11151 w 13439775"/>
              <a:gd name="connsiteY4" fmla="*/ 646771 h 2357438"/>
              <a:gd name="connsiteX0" fmla="*/ 11151 w 13439775"/>
              <a:gd name="connsiteY0" fmla="*/ 33454 h 1744121"/>
              <a:gd name="connsiteX1" fmla="*/ 13428624 w 13439775"/>
              <a:gd name="connsiteY1" fmla="*/ 0 h 1744121"/>
              <a:gd name="connsiteX2" fmla="*/ 13439775 w 13439775"/>
              <a:gd name="connsiteY2" fmla="*/ 572546 h 1744121"/>
              <a:gd name="connsiteX3" fmla="*/ 0 w 13439775"/>
              <a:gd name="connsiteY3" fmla="*/ 1744121 h 1744121"/>
              <a:gd name="connsiteX4" fmla="*/ 11151 w 13439775"/>
              <a:gd name="connsiteY4" fmla="*/ 33454 h 1744121"/>
              <a:gd name="connsiteX0" fmla="*/ 4801 w 13439775"/>
              <a:gd name="connsiteY0" fmla="*/ 0 h 1745592"/>
              <a:gd name="connsiteX1" fmla="*/ 1342862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0 h 1745592"/>
              <a:gd name="connsiteX1" fmla="*/ 1343497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1704 h 1747296"/>
              <a:gd name="connsiteX1" fmla="*/ 13438149 w 13439775"/>
              <a:gd name="connsiteY1" fmla="*/ 0 h 1747296"/>
              <a:gd name="connsiteX2" fmla="*/ 13439775 w 13439775"/>
              <a:gd name="connsiteY2" fmla="*/ 575721 h 1747296"/>
              <a:gd name="connsiteX3" fmla="*/ 0 w 13439775"/>
              <a:gd name="connsiteY3" fmla="*/ 1747296 h 1747296"/>
              <a:gd name="connsiteX4" fmla="*/ 4801 w 13439775"/>
              <a:gd name="connsiteY4" fmla="*/ 1704 h 1747296"/>
              <a:gd name="connsiteX0" fmla="*/ 1405 w 13439775"/>
              <a:gd name="connsiteY0" fmla="*/ 0 h 1748988"/>
              <a:gd name="connsiteX1" fmla="*/ 13438149 w 13439775"/>
              <a:gd name="connsiteY1" fmla="*/ 1692 h 1748988"/>
              <a:gd name="connsiteX2" fmla="*/ 13439775 w 13439775"/>
              <a:gd name="connsiteY2" fmla="*/ 577413 h 1748988"/>
              <a:gd name="connsiteX3" fmla="*/ 0 w 13439775"/>
              <a:gd name="connsiteY3" fmla="*/ 1748988 h 1748988"/>
              <a:gd name="connsiteX4" fmla="*/ 1405 w 13439775"/>
              <a:gd name="connsiteY4" fmla="*/ 0 h 174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1748988">
                <a:moveTo>
                  <a:pt x="1405" y="0"/>
                </a:moveTo>
                <a:lnTo>
                  <a:pt x="13438149" y="1692"/>
                </a:lnTo>
                <a:cubicBezTo>
                  <a:pt x="13439749" y="192541"/>
                  <a:pt x="13438175" y="386564"/>
                  <a:pt x="13439775" y="577413"/>
                </a:cubicBezTo>
                <a:lnTo>
                  <a:pt x="0" y="1748988"/>
                </a:lnTo>
                <a:cubicBezTo>
                  <a:pt x="1600" y="1167124"/>
                  <a:pt x="-195" y="581864"/>
                  <a:pt x="14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669BBF-3BB3-738C-51FE-BAD9AA4835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09681" y="-101883"/>
            <a:ext cx="2030094" cy="766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53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Unit Aim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3669A26E-9E37-64FF-905E-035828388C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90949"/>
            <a:ext cx="6892543" cy="486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54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Unit Aim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3669A26E-9E37-64FF-905E-035828388C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90949"/>
            <a:ext cx="6892543" cy="486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430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57F004F-CCBD-1E2A-D0CD-02184E393F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8991" y="9201"/>
            <a:ext cx="8860784" cy="7559675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6598706E-4425-4536-5575-3FD8BE6F3FB4}"/>
              </a:ext>
            </a:extLst>
          </p:cNvPr>
          <p:cNvSpPr/>
          <p:nvPr userDrawn="1"/>
        </p:nvSpPr>
        <p:spPr>
          <a:xfrm>
            <a:off x="-14478" y="1"/>
            <a:ext cx="7868751" cy="756176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167161 w 7868751"/>
              <a:gd name="connsiteY3" fmla="*/ 7559675 h 7559675"/>
              <a:gd name="connsiteX4" fmla="*/ 0 w 7868751"/>
              <a:gd name="connsiteY4" fmla="*/ 0 h 7559675"/>
              <a:gd name="connsiteX0" fmla="*/ 0 w 7868751"/>
              <a:gd name="connsiteY0" fmla="*/ 0 h 7567109"/>
              <a:gd name="connsiteX1" fmla="*/ 7868751 w 7868751"/>
              <a:gd name="connsiteY1" fmla="*/ 0 h 7567109"/>
              <a:gd name="connsiteX2" fmla="*/ 6280583 w 7868751"/>
              <a:gd name="connsiteY2" fmla="*/ 7559675 h 7567109"/>
              <a:gd name="connsiteX3" fmla="*/ 22302 w 7868751"/>
              <a:gd name="connsiteY3" fmla="*/ 7567109 h 7567109"/>
              <a:gd name="connsiteX4" fmla="*/ 0 w 7868751"/>
              <a:gd name="connsiteY4" fmla="*/ 0 h 7567109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29736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4867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61766"/>
              <a:gd name="connsiteX1" fmla="*/ 7868751 w 7868751"/>
              <a:gd name="connsiteY1" fmla="*/ 0 h 7561766"/>
              <a:gd name="connsiteX2" fmla="*/ 6280583 w 7868751"/>
              <a:gd name="connsiteY2" fmla="*/ 7559675 h 7561766"/>
              <a:gd name="connsiteX3" fmla="*/ 11692 w 7868751"/>
              <a:gd name="connsiteY3" fmla="*/ 7561766 h 7561766"/>
              <a:gd name="connsiteX4" fmla="*/ 0 w 7868751"/>
              <a:gd name="connsiteY4" fmla="*/ 0 h 756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8751" h="7561766">
                <a:moveTo>
                  <a:pt x="0" y="0"/>
                </a:moveTo>
                <a:lnTo>
                  <a:pt x="7868751" y="0"/>
                </a:lnTo>
                <a:lnTo>
                  <a:pt x="6280583" y="7559675"/>
                </a:lnTo>
                <a:lnTo>
                  <a:pt x="11692" y="7561766"/>
                </a:lnTo>
                <a:cubicBezTo>
                  <a:pt x="6736" y="5044352"/>
                  <a:pt x="4956" y="2517414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27BC4253-5D20-BD40-4AB7-563561D4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8472921" cy="25667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746DAB-52B2-B11C-B4AC-EC8469D396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684" y="1379853"/>
            <a:ext cx="2790089" cy="959976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A732F85D-8298-96D1-B438-A598A9435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" y="3841215"/>
            <a:ext cx="5267266" cy="371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421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Unit Aim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22A80D32-4519-7458-BD4D-06AC35E0A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91258" y="0"/>
            <a:ext cx="1748518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75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Unit Aims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112" y="-2021"/>
            <a:ext cx="13440886" cy="1756786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50166"/>
              <a:gd name="connsiteY0" fmla="*/ 415636 h 2357438"/>
              <a:gd name="connsiteX1" fmla="*/ 13450166 w 13450166"/>
              <a:gd name="connsiteY1" fmla="*/ 0 h 2357438"/>
              <a:gd name="connsiteX2" fmla="*/ 13450166 w 13450166"/>
              <a:gd name="connsiteY2" fmla="*/ 1185863 h 2357438"/>
              <a:gd name="connsiteX3" fmla="*/ 10391 w 13450166"/>
              <a:gd name="connsiteY3" fmla="*/ 2357438 h 2357438"/>
              <a:gd name="connsiteX4" fmla="*/ 0 w 13450166"/>
              <a:gd name="connsiteY4" fmla="*/ 415636 h 2357438"/>
              <a:gd name="connsiteX0" fmla="*/ 0 w 13450166"/>
              <a:gd name="connsiteY0" fmla="*/ 20781 h 1962583"/>
              <a:gd name="connsiteX1" fmla="*/ 13450166 w 13450166"/>
              <a:gd name="connsiteY1" fmla="*/ 0 h 1962583"/>
              <a:gd name="connsiteX2" fmla="*/ 13450166 w 13450166"/>
              <a:gd name="connsiteY2" fmla="*/ 791008 h 1962583"/>
              <a:gd name="connsiteX3" fmla="*/ 10391 w 13450166"/>
              <a:gd name="connsiteY3" fmla="*/ 1962583 h 1962583"/>
              <a:gd name="connsiteX4" fmla="*/ 0 w 13450166"/>
              <a:gd name="connsiteY4" fmla="*/ 20781 h 1962583"/>
              <a:gd name="connsiteX0" fmla="*/ 0 w 13450166"/>
              <a:gd name="connsiteY0" fmla="*/ 259772 h 1962583"/>
              <a:gd name="connsiteX1" fmla="*/ 13450166 w 13450166"/>
              <a:gd name="connsiteY1" fmla="*/ 0 h 1962583"/>
              <a:gd name="connsiteX2" fmla="*/ 13450166 w 13450166"/>
              <a:gd name="connsiteY2" fmla="*/ 791008 h 1962583"/>
              <a:gd name="connsiteX3" fmla="*/ 10391 w 13450166"/>
              <a:gd name="connsiteY3" fmla="*/ 1962583 h 1962583"/>
              <a:gd name="connsiteX4" fmla="*/ 0 w 13450166"/>
              <a:gd name="connsiteY4" fmla="*/ 259772 h 1962583"/>
              <a:gd name="connsiteX0" fmla="*/ 0 w 13450166"/>
              <a:gd name="connsiteY0" fmla="*/ 51954 h 1754765"/>
              <a:gd name="connsiteX1" fmla="*/ 13450166 w 13450166"/>
              <a:gd name="connsiteY1" fmla="*/ 0 h 1754765"/>
              <a:gd name="connsiteX2" fmla="*/ 13450166 w 13450166"/>
              <a:gd name="connsiteY2" fmla="*/ 583190 h 1754765"/>
              <a:gd name="connsiteX3" fmla="*/ 10391 w 13450166"/>
              <a:gd name="connsiteY3" fmla="*/ 1754765 h 1754765"/>
              <a:gd name="connsiteX4" fmla="*/ 0 w 13450166"/>
              <a:gd name="connsiteY4" fmla="*/ 51954 h 1754765"/>
              <a:gd name="connsiteX0" fmla="*/ 6101 w 13440392"/>
              <a:gd name="connsiteY0" fmla="*/ 1154 h 1754765"/>
              <a:gd name="connsiteX1" fmla="*/ 13440392 w 13440392"/>
              <a:gd name="connsiteY1" fmla="*/ 0 h 1754765"/>
              <a:gd name="connsiteX2" fmla="*/ 13440392 w 13440392"/>
              <a:gd name="connsiteY2" fmla="*/ 583190 h 1754765"/>
              <a:gd name="connsiteX3" fmla="*/ 617 w 13440392"/>
              <a:gd name="connsiteY3" fmla="*/ 1754765 h 1754765"/>
              <a:gd name="connsiteX4" fmla="*/ 6101 w 13440392"/>
              <a:gd name="connsiteY4" fmla="*/ 1154 h 1754765"/>
              <a:gd name="connsiteX0" fmla="*/ 3100 w 13440566"/>
              <a:gd name="connsiteY0" fmla="*/ 1154 h 1754765"/>
              <a:gd name="connsiteX1" fmla="*/ 13440566 w 13440566"/>
              <a:gd name="connsiteY1" fmla="*/ 0 h 1754765"/>
              <a:gd name="connsiteX2" fmla="*/ 13440566 w 13440566"/>
              <a:gd name="connsiteY2" fmla="*/ 583190 h 1754765"/>
              <a:gd name="connsiteX3" fmla="*/ 791 w 13440566"/>
              <a:gd name="connsiteY3" fmla="*/ 1754765 h 1754765"/>
              <a:gd name="connsiteX4" fmla="*/ 3100 w 13440566"/>
              <a:gd name="connsiteY4" fmla="*/ 1154 h 1754765"/>
              <a:gd name="connsiteX0" fmla="*/ 245 w 13440886"/>
              <a:gd name="connsiteY0" fmla="*/ 0 h 1756786"/>
              <a:gd name="connsiteX1" fmla="*/ 13440886 w 13440886"/>
              <a:gd name="connsiteY1" fmla="*/ 2021 h 1756786"/>
              <a:gd name="connsiteX2" fmla="*/ 13440886 w 13440886"/>
              <a:gd name="connsiteY2" fmla="*/ 585211 h 1756786"/>
              <a:gd name="connsiteX3" fmla="*/ 1111 w 13440886"/>
              <a:gd name="connsiteY3" fmla="*/ 1756786 h 1756786"/>
              <a:gd name="connsiteX4" fmla="*/ 245 w 13440886"/>
              <a:gd name="connsiteY4" fmla="*/ 0 h 1756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40886" h="1756786">
                <a:moveTo>
                  <a:pt x="245" y="0"/>
                </a:moveTo>
                <a:lnTo>
                  <a:pt x="13440886" y="2021"/>
                </a:lnTo>
                <a:lnTo>
                  <a:pt x="13440886" y="585211"/>
                </a:lnTo>
                <a:lnTo>
                  <a:pt x="1111" y="1756786"/>
                </a:lnTo>
                <a:cubicBezTo>
                  <a:pt x="-2353" y="1109519"/>
                  <a:pt x="3709" y="647267"/>
                  <a:pt x="24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3A1BF375-7D64-9417-EFCB-5959693FC4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22786" y="0"/>
            <a:ext cx="2016988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10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Unit Aims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3A1BF375-7D64-9417-EFCB-5959693FC4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22786" y="0"/>
            <a:ext cx="2016988" cy="7559675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C031C291-9FEC-B2E9-AE11-FABB6C381E05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137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Unit Aims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C031C291-9FEC-B2E9-AE11-FABB6C381E05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7F50E99-4A5C-BA4C-807D-51C386342A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06013"/>
            <a:ext cx="8716774" cy="6153662"/>
          </a:xfrm>
          <a:prstGeom prst="rect">
            <a:avLst/>
          </a:prstGeom>
        </p:spPr>
      </p:pic>
      <p:pic>
        <p:nvPicPr>
          <p:cNvPr id="7" name="Picture 6" descr="Shape&#10;&#10;Description automatically generated with low confidence">
            <a:extLst>
              <a:ext uri="{FF2B5EF4-FFF2-40B4-BE49-F238E27FC236}">
                <a16:creationId xmlns:a16="http://schemas.microsoft.com/office/drawing/2014/main" id="{E0A8A9E1-C319-AF05-DBCA-A1675CF350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49548" y="-27772"/>
            <a:ext cx="1690227" cy="75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52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Unit Aim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112" y="-2021"/>
            <a:ext cx="13440886" cy="1756786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50166"/>
              <a:gd name="connsiteY0" fmla="*/ 415636 h 2357438"/>
              <a:gd name="connsiteX1" fmla="*/ 13450166 w 13450166"/>
              <a:gd name="connsiteY1" fmla="*/ 0 h 2357438"/>
              <a:gd name="connsiteX2" fmla="*/ 13450166 w 13450166"/>
              <a:gd name="connsiteY2" fmla="*/ 1185863 h 2357438"/>
              <a:gd name="connsiteX3" fmla="*/ 10391 w 13450166"/>
              <a:gd name="connsiteY3" fmla="*/ 2357438 h 2357438"/>
              <a:gd name="connsiteX4" fmla="*/ 0 w 13450166"/>
              <a:gd name="connsiteY4" fmla="*/ 415636 h 2357438"/>
              <a:gd name="connsiteX0" fmla="*/ 0 w 13450166"/>
              <a:gd name="connsiteY0" fmla="*/ 20781 h 1962583"/>
              <a:gd name="connsiteX1" fmla="*/ 13450166 w 13450166"/>
              <a:gd name="connsiteY1" fmla="*/ 0 h 1962583"/>
              <a:gd name="connsiteX2" fmla="*/ 13450166 w 13450166"/>
              <a:gd name="connsiteY2" fmla="*/ 791008 h 1962583"/>
              <a:gd name="connsiteX3" fmla="*/ 10391 w 13450166"/>
              <a:gd name="connsiteY3" fmla="*/ 1962583 h 1962583"/>
              <a:gd name="connsiteX4" fmla="*/ 0 w 13450166"/>
              <a:gd name="connsiteY4" fmla="*/ 20781 h 1962583"/>
              <a:gd name="connsiteX0" fmla="*/ 0 w 13450166"/>
              <a:gd name="connsiteY0" fmla="*/ 259772 h 1962583"/>
              <a:gd name="connsiteX1" fmla="*/ 13450166 w 13450166"/>
              <a:gd name="connsiteY1" fmla="*/ 0 h 1962583"/>
              <a:gd name="connsiteX2" fmla="*/ 13450166 w 13450166"/>
              <a:gd name="connsiteY2" fmla="*/ 791008 h 1962583"/>
              <a:gd name="connsiteX3" fmla="*/ 10391 w 13450166"/>
              <a:gd name="connsiteY3" fmla="*/ 1962583 h 1962583"/>
              <a:gd name="connsiteX4" fmla="*/ 0 w 13450166"/>
              <a:gd name="connsiteY4" fmla="*/ 259772 h 1962583"/>
              <a:gd name="connsiteX0" fmla="*/ 0 w 13450166"/>
              <a:gd name="connsiteY0" fmla="*/ 51954 h 1754765"/>
              <a:gd name="connsiteX1" fmla="*/ 13450166 w 13450166"/>
              <a:gd name="connsiteY1" fmla="*/ 0 h 1754765"/>
              <a:gd name="connsiteX2" fmla="*/ 13450166 w 13450166"/>
              <a:gd name="connsiteY2" fmla="*/ 583190 h 1754765"/>
              <a:gd name="connsiteX3" fmla="*/ 10391 w 13450166"/>
              <a:gd name="connsiteY3" fmla="*/ 1754765 h 1754765"/>
              <a:gd name="connsiteX4" fmla="*/ 0 w 13450166"/>
              <a:gd name="connsiteY4" fmla="*/ 51954 h 1754765"/>
              <a:gd name="connsiteX0" fmla="*/ 6101 w 13440392"/>
              <a:gd name="connsiteY0" fmla="*/ 1154 h 1754765"/>
              <a:gd name="connsiteX1" fmla="*/ 13440392 w 13440392"/>
              <a:gd name="connsiteY1" fmla="*/ 0 h 1754765"/>
              <a:gd name="connsiteX2" fmla="*/ 13440392 w 13440392"/>
              <a:gd name="connsiteY2" fmla="*/ 583190 h 1754765"/>
              <a:gd name="connsiteX3" fmla="*/ 617 w 13440392"/>
              <a:gd name="connsiteY3" fmla="*/ 1754765 h 1754765"/>
              <a:gd name="connsiteX4" fmla="*/ 6101 w 13440392"/>
              <a:gd name="connsiteY4" fmla="*/ 1154 h 1754765"/>
              <a:gd name="connsiteX0" fmla="*/ 3100 w 13440566"/>
              <a:gd name="connsiteY0" fmla="*/ 1154 h 1754765"/>
              <a:gd name="connsiteX1" fmla="*/ 13440566 w 13440566"/>
              <a:gd name="connsiteY1" fmla="*/ 0 h 1754765"/>
              <a:gd name="connsiteX2" fmla="*/ 13440566 w 13440566"/>
              <a:gd name="connsiteY2" fmla="*/ 583190 h 1754765"/>
              <a:gd name="connsiteX3" fmla="*/ 791 w 13440566"/>
              <a:gd name="connsiteY3" fmla="*/ 1754765 h 1754765"/>
              <a:gd name="connsiteX4" fmla="*/ 3100 w 13440566"/>
              <a:gd name="connsiteY4" fmla="*/ 1154 h 1754765"/>
              <a:gd name="connsiteX0" fmla="*/ 245 w 13440886"/>
              <a:gd name="connsiteY0" fmla="*/ 0 h 1756786"/>
              <a:gd name="connsiteX1" fmla="*/ 13440886 w 13440886"/>
              <a:gd name="connsiteY1" fmla="*/ 2021 h 1756786"/>
              <a:gd name="connsiteX2" fmla="*/ 13440886 w 13440886"/>
              <a:gd name="connsiteY2" fmla="*/ 585211 h 1756786"/>
              <a:gd name="connsiteX3" fmla="*/ 1111 w 13440886"/>
              <a:gd name="connsiteY3" fmla="*/ 1756786 h 1756786"/>
              <a:gd name="connsiteX4" fmla="*/ 245 w 13440886"/>
              <a:gd name="connsiteY4" fmla="*/ 0 h 1756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40886" h="1756786">
                <a:moveTo>
                  <a:pt x="245" y="0"/>
                </a:moveTo>
                <a:lnTo>
                  <a:pt x="13440886" y="2021"/>
                </a:lnTo>
                <a:lnTo>
                  <a:pt x="13440886" y="585211"/>
                </a:lnTo>
                <a:lnTo>
                  <a:pt x="1111" y="1756786"/>
                </a:lnTo>
                <a:cubicBezTo>
                  <a:pt x="-2353" y="1109519"/>
                  <a:pt x="3709" y="647267"/>
                  <a:pt x="2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3A1BF375-7D64-9417-EFCB-5959693FC4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863" y="1708772"/>
            <a:ext cx="8287911" cy="585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01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Unit Aim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303E4DF4-8DEC-C89A-93CE-F0573D63E16F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F477055-2874-87AA-DF69-BCBCFC9491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04011"/>
            <a:ext cx="6878136" cy="485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06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C9FEE3-019B-7540-6097-FC4EAF4A10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44"/>
          <a:stretch/>
        </p:blipFill>
        <p:spPr>
          <a:xfrm>
            <a:off x="2095702" y="0"/>
            <a:ext cx="11344073" cy="7559675"/>
          </a:xfrm>
          <a:prstGeom prst="rect">
            <a:avLst/>
          </a:prstGeom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86C5C733-B6A8-EBDE-E537-CA730AE03CF1}"/>
              </a:ext>
            </a:extLst>
          </p:cNvPr>
          <p:cNvSpPr/>
          <p:nvPr userDrawn="1"/>
        </p:nvSpPr>
        <p:spPr>
          <a:xfrm>
            <a:off x="-14478" y="0"/>
            <a:ext cx="7868751" cy="756176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167161 w 7868751"/>
              <a:gd name="connsiteY3" fmla="*/ 7559675 h 7559675"/>
              <a:gd name="connsiteX4" fmla="*/ 0 w 7868751"/>
              <a:gd name="connsiteY4" fmla="*/ 0 h 7559675"/>
              <a:gd name="connsiteX0" fmla="*/ 0 w 7868751"/>
              <a:gd name="connsiteY0" fmla="*/ 0 h 7567109"/>
              <a:gd name="connsiteX1" fmla="*/ 7868751 w 7868751"/>
              <a:gd name="connsiteY1" fmla="*/ 0 h 7567109"/>
              <a:gd name="connsiteX2" fmla="*/ 6280583 w 7868751"/>
              <a:gd name="connsiteY2" fmla="*/ 7559675 h 7567109"/>
              <a:gd name="connsiteX3" fmla="*/ 22302 w 7868751"/>
              <a:gd name="connsiteY3" fmla="*/ 7567109 h 7567109"/>
              <a:gd name="connsiteX4" fmla="*/ 0 w 7868751"/>
              <a:gd name="connsiteY4" fmla="*/ 0 h 7567109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29736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4867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61766"/>
              <a:gd name="connsiteX1" fmla="*/ 7868751 w 7868751"/>
              <a:gd name="connsiteY1" fmla="*/ 0 h 7561766"/>
              <a:gd name="connsiteX2" fmla="*/ 6280583 w 7868751"/>
              <a:gd name="connsiteY2" fmla="*/ 7559675 h 7561766"/>
              <a:gd name="connsiteX3" fmla="*/ 11692 w 7868751"/>
              <a:gd name="connsiteY3" fmla="*/ 7561766 h 7561766"/>
              <a:gd name="connsiteX4" fmla="*/ 0 w 7868751"/>
              <a:gd name="connsiteY4" fmla="*/ 0 h 756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8751" h="7561766">
                <a:moveTo>
                  <a:pt x="0" y="0"/>
                </a:moveTo>
                <a:lnTo>
                  <a:pt x="7868751" y="0"/>
                </a:lnTo>
                <a:lnTo>
                  <a:pt x="6280583" y="7559675"/>
                </a:lnTo>
                <a:lnTo>
                  <a:pt x="11692" y="7561766"/>
                </a:lnTo>
                <a:cubicBezTo>
                  <a:pt x="6736" y="5044352"/>
                  <a:pt x="4956" y="2517414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B9B397BD-3F25-29EA-27C1-CD6745D59E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66936"/>
            <a:ext cx="6505698" cy="45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707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A4CB47CF-349E-0150-82C4-B59CF2CE71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142663" cy="755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D5AEDCA0-C08A-98F5-7476-72C314C76E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/>
          <a:stretch/>
        </p:blipFill>
        <p:spPr>
          <a:xfrm>
            <a:off x="2693662" y="-1"/>
            <a:ext cx="10746112" cy="7559676"/>
          </a:xfrm>
          <a:prstGeom prst="rect">
            <a:avLst/>
          </a:prstGeom>
        </p:spPr>
      </p:pic>
      <p:pic>
        <p:nvPicPr>
          <p:cNvPr id="18" name="Picture 17" descr="Shape&#10;&#10;Description automatically generated with medium confidence">
            <a:extLst>
              <a:ext uri="{FF2B5EF4-FFF2-40B4-BE49-F238E27FC236}">
                <a16:creationId xmlns:a16="http://schemas.microsoft.com/office/drawing/2014/main" id="{2DA123D1-1394-D012-2600-1682CE541D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6557212" cy="7770330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EE04A03B-24B0-8438-8FB8-33485952889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83632"/>
            <a:ext cx="8743282" cy="617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29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D915F5-2958-5312-A332-9B849CFF0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55"/>
          <a:stretch/>
        </p:blipFill>
        <p:spPr>
          <a:xfrm>
            <a:off x="4578991" y="-1"/>
            <a:ext cx="8860784" cy="7559675"/>
          </a:xfrm>
          <a:prstGeom prst="rect">
            <a:avLst/>
          </a:prstGeom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86C5C733-B6A8-EBDE-E537-CA730AE03CF1}"/>
              </a:ext>
            </a:extLst>
          </p:cNvPr>
          <p:cNvSpPr/>
          <p:nvPr userDrawn="1"/>
        </p:nvSpPr>
        <p:spPr>
          <a:xfrm>
            <a:off x="-14478" y="0"/>
            <a:ext cx="7868751" cy="756176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167161 w 7868751"/>
              <a:gd name="connsiteY3" fmla="*/ 7559675 h 7559675"/>
              <a:gd name="connsiteX4" fmla="*/ 0 w 7868751"/>
              <a:gd name="connsiteY4" fmla="*/ 0 h 7559675"/>
              <a:gd name="connsiteX0" fmla="*/ 0 w 7868751"/>
              <a:gd name="connsiteY0" fmla="*/ 0 h 7567109"/>
              <a:gd name="connsiteX1" fmla="*/ 7868751 w 7868751"/>
              <a:gd name="connsiteY1" fmla="*/ 0 h 7567109"/>
              <a:gd name="connsiteX2" fmla="*/ 6280583 w 7868751"/>
              <a:gd name="connsiteY2" fmla="*/ 7559675 h 7567109"/>
              <a:gd name="connsiteX3" fmla="*/ 22302 w 7868751"/>
              <a:gd name="connsiteY3" fmla="*/ 7567109 h 7567109"/>
              <a:gd name="connsiteX4" fmla="*/ 0 w 7868751"/>
              <a:gd name="connsiteY4" fmla="*/ 0 h 7567109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29736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4867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61766"/>
              <a:gd name="connsiteX1" fmla="*/ 7868751 w 7868751"/>
              <a:gd name="connsiteY1" fmla="*/ 0 h 7561766"/>
              <a:gd name="connsiteX2" fmla="*/ 6280583 w 7868751"/>
              <a:gd name="connsiteY2" fmla="*/ 7559675 h 7561766"/>
              <a:gd name="connsiteX3" fmla="*/ 11692 w 7868751"/>
              <a:gd name="connsiteY3" fmla="*/ 7561766 h 7561766"/>
              <a:gd name="connsiteX4" fmla="*/ 0 w 7868751"/>
              <a:gd name="connsiteY4" fmla="*/ 0 h 756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8751" h="7561766">
                <a:moveTo>
                  <a:pt x="0" y="0"/>
                </a:moveTo>
                <a:lnTo>
                  <a:pt x="7868751" y="0"/>
                </a:lnTo>
                <a:lnTo>
                  <a:pt x="6280583" y="7559675"/>
                </a:lnTo>
                <a:lnTo>
                  <a:pt x="11692" y="7561766"/>
                </a:lnTo>
                <a:cubicBezTo>
                  <a:pt x="6736" y="5044352"/>
                  <a:pt x="4956" y="2517414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45300FA8-AF82-FE0B-D1BB-5A062F00FF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9839"/>
            <a:ext cx="7120622" cy="5029835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E748F211-5CDE-8BE1-BAF1-A6EFC216A965}"/>
              </a:ext>
            </a:extLst>
          </p:cNvPr>
          <p:cNvSpPr/>
          <p:nvPr userDrawn="1"/>
        </p:nvSpPr>
        <p:spPr>
          <a:xfrm>
            <a:off x="-14478" y="0"/>
            <a:ext cx="13454253" cy="174917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11151 w 13439775"/>
              <a:gd name="connsiteY0" fmla="*/ 646771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11151 w 13439775"/>
              <a:gd name="connsiteY4" fmla="*/ 646771 h 2357438"/>
              <a:gd name="connsiteX0" fmla="*/ 11151 w 13439775"/>
              <a:gd name="connsiteY0" fmla="*/ 33454 h 1744121"/>
              <a:gd name="connsiteX1" fmla="*/ 13428624 w 13439775"/>
              <a:gd name="connsiteY1" fmla="*/ 0 h 1744121"/>
              <a:gd name="connsiteX2" fmla="*/ 13439775 w 13439775"/>
              <a:gd name="connsiteY2" fmla="*/ 572546 h 1744121"/>
              <a:gd name="connsiteX3" fmla="*/ 0 w 13439775"/>
              <a:gd name="connsiteY3" fmla="*/ 1744121 h 1744121"/>
              <a:gd name="connsiteX4" fmla="*/ 11151 w 13439775"/>
              <a:gd name="connsiteY4" fmla="*/ 33454 h 1744121"/>
              <a:gd name="connsiteX0" fmla="*/ 4801 w 13439775"/>
              <a:gd name="connsiteY0" fmla="*/ 0 h 1745592"/>
              <a:gd name="connsiteX1" fmla="*/ 1342862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0 h 1745592"/>
              <a:gd name="connsiteX1" fmla="*/ 1343497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1704 h 1747296"/>
              <a:gd name="connsiteX1" fmla="*/ 13438149 w 13439775"/>
              <a:gd name="connsiteY1" fmla="*/ 0 h 1747296"/>
              <a:gd name="connsiteX2" fmla="*/ 13439775 w 13439775"/>
              <a:gd name="connsiteY2" fmla="*/ 575721 h 1747296"/>
              <a:gd name="connsiteX3" fmla="*/ 0 w 13439775"/>
              <a:gd name="connsiteY3" fmla="*/ 1747296 h 1747296"/>
              <a:gd name="connsiteX4" fmla="*/ 4801 w 13439775"/>
              <a:gd name="connsiteY4" fmla="*/ 1704 h 174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1747296">
                <a:moveTo>
                  <a:pt x="4801" y="1704"/>
                </a:moveTo>
                <a:lnTo>
                  <a:pt x="13438149" y="0"/>
                </a:lnTo>
                <a:cubicBezTo>
                  <a:pt x="13439749" y="190849"/>
                  <a:pt x="13438175" y="384872"/>
                  <a:pt x="13439775" y="575721"/>
                </a:cubicBezTo>
                <a:lnTo>
                  <a:pt x="0" y="1747296"/>
                </a:lnTo>
                <a:cubicBezTo>
                  <a:pt x="1600" y="1165432"/>
                  <a:pt x="3201" y="583568"/>
                  <a:pt x="4801" y="17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776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E9BA09B3-B55B-39F2-B15D-FA68AFB5BB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3580"/>
            <a:ext cx="4484831" cy="316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73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t Ai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0A0EBA-D895-426C-6826-14DBBEACC1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65" y="0"/>
            <a:ext cx="6740710" cy="7559675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38C3B0FA-1B98-C710-D470-F6F603C7EE79}"/>
              </a:ext>
            </a:extLst>
          </p:cNvPr>
          <p:cNvSpPr/>
          <p:nvPr userDrawn="1"/>
        </p:nvSpPr>
        <p:spPr>
          <a:xfrm>
            <a:off x="0" y="-1"/>
            <a:ext cx="9530417" cy="755967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3522 w 9538404"/>
              <a:gd name="connsiteY0" fmla="*/ 6002 h 7565677"/>
              <a:gd name="connsiteX1" fmla="*/ 9538404 w 9538404"/>
              <a:gd name="connsiteY1" fmla="*/ 0 h 7565677"/>
              <a:gd name="connsiteX2" fmla="*/ 5943662 w 9538404"/>
              <a:gd name="connsiteY2" fmla="*/ 7565677 h 7565677"/>
              <a:gd name="connsiteX3" fmla="*/ 970 w 9538404"/>
              <a:gd name="connsiteY3" fmla="*/ 7565677 h 7565677"/>
              <a:gd name="connsiteX4" fmla="*/ 3522 w 9538404"/>
              <a:gd name="connsiteY4" fmla="*/ 6002 h 7565677"/>
              <a:gd name="connsiteX0" fmla="*/ 3522 w 9538404"/>
              <a:gd name="connsiteY0" fmla="*/ 6002 h 7565677"/>
              <a:gd name="connsiteX1" fmla="*/ 9538404 w 9538404"/>
              <a:gd name="connsiteY1" fmla="*/ 0 h 7565677"/>
              <a:gd name="connsiteX2" fmla="*/ 7908206 w 9538404"/>
              <a:gd name="connsiteY2" fmla="*/ 7565677 h 7565677"/>
              <a:gd name="connsiteX3" fmla="*/ 970 w 9538404"/>
              <a:gd name="connsiteY3" fmla="*/ 7565677 h 7565677"/>
              <a:gd name="connsiteX4" fmla="*/ 3522 w 9538404"/>
              <a:gd name="connsiteY4" fmla="*/ 6002 h 7565677"/>
              <a:gd name="connsiteX0" fmla="*/ 3522 w 9538404"/>
              <a:gd name="connsiteY0" fmla="*/ 0 h 7566010"/>
              <a:gd name="connsiteX1" fmla="*/ 9538404 w 9538404"/>
              <a:gd name="connsiteY1" fmla="*/ 333 h 7566010"/>
              <a:gd name="connsiteX2" fmla="*/ 7908206 w 9538404"/>
              <a:gd name="connsiteY2" fmla="*/ 7566010 h 7566010"/>
              <a:gd name="connsiteX3" fmla="*/ 970 w 9538404"/>
              <a:gd name="connsiteY3" fmla="*/ 7566010 h 7566010"/>
              <a:gd name="connsiteX4" fmla="*/ 3522 w 9538404"/>
              <a:gd name="connsiteY4" fmla="*/ 0 h 7566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38404" h="7566010">
                <a:moveTo>
                  <a:pt x="3522" y="0"/>
                </a:moveTo>
                <a:lnTo>
                  <a:pt x="9538404" y="333"/>
                </a:lnTo>
                <a:lnTo>
                  <a:pt x="7908206" y="7566010"/>
                </a:lnTo>
                <a:lnTo>
                  <a:pt x="970" y="7566010"/>
                </a:lnTo>
                <a:cubicBezTo>
                  <a:pt x="-3205" y="5046118"/>
                  <a:pt x="7697" y="2519892"/>
                  <a:pt x="3522" y="0"/>
                </a:cubicBezTo>
                <a:close/>
              </a:path>
            </a:pathLst>
          </a:custGeom>
          <a:solidFill>
            <a:srgbClr val="1A7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94FB5AAD-5E9F-42AD-B24D-2BC8589EFD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3580"/>
            <a:ext cx="4484831" cy="316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220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3B5937CB-3E50-1D7A-5EBB-8D278DD878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1914"/>
            <a:ext cx="5974535" cy="421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383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3B5937CB-3E50-1D7A-5EBB-8D278DD878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1914"/>
            <a:ext cx="5974535" cy="4217761"/>
          </a:xfrm>
          <a:prstGeom prst="rect">
            <a:avLst/>
          </a:prstGeom>
        </p:spPr>
      </p:pic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09C4FE14-C802-9E7D-3C96-17FD752341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3347194" cy="236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8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D6D1081B-1997-7A2B-EAE6-0FC5E6A237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8724"/>
            <a:ext cx="7820526" cy="5520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9DBB9E-75E3-C679-9A5C-9943CDBFDE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249" y="2038725"/>
            <a:ext cx="7820526" cy="5520950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0EBAE31F-1D5B-063D-54DB-0077C3F266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8181474" cy="49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890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E4E9BE-FCAC-7554-A2F5-E13F84031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64651" y="0"/>
            <a:ext cx="1675123" cy="7559675"/>
          </a:xfrm>
          <a:prstGeom prst="rect">
            <a:avLst/>
          </a:prstGeom>
        </p:spPr>
      </p:pic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639ECB55-5BF9-D14E-3C6C-F84B7414C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875737"/>
            <a:ext cx="5351645" cy="168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9946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id="{25775F6D-F0A9-09D8-FB23-8830D37074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57812" y="-1067192"/>
            <a:ext cx="2091588" cy="8626867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F0EF443-F746-2CE0-1B77-65FEDFCEF4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69115"/>
            <a:ext cx="5967663" cy="169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6787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3F5F7087-A572-4DAB-8D9E-674468B898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00400"/>
            <a:ext cx="6174992" cy="435927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C73CAF27-28EE-055D-00E2-FBDA32ACFCFC}"/>
              </a:ext>
            </a:extLst>
          </p:cNvPr>
          <p:cNvSpPr/>
          <p:nvPr userDrawn="1"/>
        </p:nvSpPr>
        <p:spPr>
          <a:xfrm rot="10800000">
            <a:off x="7261608" y="669"/>
            <a:ext cx="6184650" cy="7560768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3522 w 6622594"/>
              <a:gd name="connsiteY0" fmla="*/ 0 h 7559675"/>
              <a:gd name="connsiteX1" fmla="*/ 6622594 w 6622594"/>
              <a:gd name="connsiteY1" fmla="*/ 5846 h 7559675"/>
              <a:gd name="connsiteX2" fmla="*/ 5943662 w 6622594"/>
              <a:gd name="connsiteY2" fmla="*/ 7559675 h 7559675"/>
              <a:gd name="connsiteX3" fmla="*/ 970 w 6622594"/>
              <a:gd name="connsiteY3" fmla="*/ 7559675 h 7559675"/>
              <a:gd name="connsiteX4" fmla="*/ 3522 w 6622594"/>
              <a:gd name="connsiteY4" fmla="*/ 0 h 7559675"/>
              <a:gd name="connsiteX0" fmla="*/ 3522 w 6622594"/>
              <a:gd name="connsiteY0" fmla="*/ 0 h 7559675"/>
              <a:gd name="connsiteX1" fmla="*/ 6622594 w 6622594"/>
              <a:gd name="connsiteY1" fmla="*/ 5846 h 7559675"/>
              <a:gd name="connsiteX2" fmla="*/ 5031426 w 6622594"/>
              <a:gd name="connsiteY2" fmla="*/ 7535980 h 7559675"/>
              <a:gd name="connsiteX3" fmla="*/ 970 w 6622594"/>
              <a:gd name="connsiteY3" fmla="*/ 7559675 h 7559675"/>
              <a:gd name="connsiteX4" fmla="*/ 3522 w 6622594"/>
              <a:gd name="connsiteY4" fmla="*/ 0 h 7559675"/>
              <a:gd name="connsiteX0" fmla="*/ 3522 w 6622594"/>
              <a:gd name="connsiteY0" fmla="*/ 0 h 7571550"/>
              <a:gd name="connsiteX1" fmla="*/ 6622594 w 6622594"/>
              <a:gd name="connsiteY1" fmla="*/ 5846 h 7571550"/>
              <a:gd name="connsiteX2" fmla="*/ 5019569 w 6622594"/>
              <a:gd name="connsiteY2" fmla="*/ 7571550 h 7571550"/>
              <a:gd name="connsiteX3" fmla="*/ 970 w 6622594"/>
              <a:gd name="connsiteY3" fmla="*/ 7559675 h 7571550"/>
              <a:gd name="connsiteX4" fmla="*/ 3522 w 6622594"/>
              <a:gd name="connsiteY4" fmla="*/ 0 h 7571550"/>
              <a:gd name="connsiteX0" fmla="*/ 3522 w 5019569"/>
              <a:gd name="connsiteY0" fmla="*/ 0 h 7571550"/>
              <a:gd name="connsiteX1" fmla="*/ 4616513 w 5019569"/>
              <a:gd name="connsiteY1" fmla="*/ 41883 h 7571550"/>
              <a:gd name="connsiteX2" fmla="*/ 5019569 w 5019569"/>
              <a:gd name="connsiteY2" fmla="*/ 7571550 h 7571550"/>
              <a:gd name="connsiteX3" fmla="*/ 970 w 5019569"/>
              <a:gd name="connsiteY3" fmla="*/ 7559675 h 7571550"/>
              <a:gd name="connsiteX4" fmla="*/ 3522 w 5019569"/>
              <a:gd name="connsiteY4" fmla="*/ 0 h 7571550"/>
              <a:gd name="connsiteX0" fmla="*/ 3522 w 5985934"/>
              <a:gd name="connsiteY0" fmla="*/ 0 h 7571550"/>
              <a:gd name="connsiteX1" fmla="*/ 5985934 w 5985934"/>
              <a:gd name="connsiteY1" fmla="*/ 5846 h 7571550"/>
              <a:gd name="connsiteX2" fmla="*/ 5019569 w 5985934"/>
              <a:gd name="connsiteY2" fmla="*/ 7571550 h 7571550"/>
              <a:gd name="connsiteX3" fmla="*/ 970 w 5985934"/>
              <a:gd name="connsiteY3" fmla="*/ 7559675 h 7571550"/>
              <a:gd name="connsiteX4" fmla="*/ 3522 w 5985934"/>
              <a:gd name="connsiteY4" fmla="*/ 0 h 7571550"/>
              <a:gd name="connsiteX0" fmla="*/ 3522 w 5985934"/>
              <a:gd name="connsiteY0" fmla="*/ 0 h 7559675"/>
              <a:gd name="connsiteX1" fmla="*/ 5985934 w 5985934"/>
              <a:gd name="connsiteY1" fmla="*/ 5846 h 7559675"/>
              <a:gd name="connsiteX2" fmla="*/ 3866373 w 5985934"/>
              <a:gd name="connsiteY2" fmla="*/ 7427400 h 7559675"/>
              <a:gd name="connsiteX3" fmla="*/ 970 w 5985934"/>
              <a:gd name="connsiteY3" fmla="*/ 7559675 h 7559675"/>
              <a:gd name="connsiteX4" fmla="*/ 3522 w 5985934"/>
              <a:gd name="connsiteY4" fmla="*/ 0 h 7559675"/>
              <a:gd name="connsiteX0" fmla="*/ 3522 w 5985934"/>
              <a:gd name="connsiteY0" fmla="*/ 0 h 7559675"/>
              <a:gd name="connsiteX1" fmla="*/ 5985934 w 5985934"/>
              <a:gd name="connsiteY1" fmla="*/ 5846 h 7559675"/>
              <a:gd name="connsiteX2" fmla="*/ 4370897 w 5985934"/>
              <a:gd name="connsiteY2" fmla="*/ 7559537 h 7559675"/>
              <a:gd name="connsiteX3" fmla="*/ 970 w 5985934"/>
              <a:gd name="connsiteY3" fmla="*/ 7559675 h 7559675"/>
              <a:gd name="connsiteX4" fmla="*/ 3522 w 5985934"/>
              <a:gd name="connsiteY4" fmla="*/ 0 h 7559675"/>
              <a:gd name="connsiteX0" fmla="*/ 0 w 6163099"/>
              <a:gd name="connsiteY0" fmla="*/ 0 h 7559675"/>
              <a:gd name="connsiteX1" fmla="*/ 6163099 w 6163099"/>
              <a:gd name="connsiteY1" fmla="*/ 5846 h 7559675"/>
              <a:gd name="connsiteX2" fmla="*/ 4548062 w 6163099"/>
              <a:gd name="connsiteY2" fmla="*/ 7559537 h 7559675"/>
              <a:gd name="connsiteX3" fmla="*/ 178135 w 6163099"/>
              <a:gd name="connsiteY3" fmla="*/ 7559675 h 7559675"/>
              <a:gd name="connsiteX4" fmla="*/ 0 w 6163099"/>
              <a:gd name="connsiteY4" fmla="*/ 0 h 7559675"/>
              <a:gd name="connsiteX0" fmla="*/ 12628 w 6175727"/>
              <a:gd name="connsiteY0" fmla="*/ 0 h 7569185"/>
              <a:gd name="connsiteX1" fmla="*/ 6175727 w 6175727"/>
              <a:gd name="connsiteY1" fmla="*/ 5846 h 7569185"/>
              <a:gd name="connsiteX2" fmla="*/ 4560690 w 6175727"/>
              <a:gd name="connsiteY2" fmla="*/ 7559537 h 7569185"/>
              <a:gd name="connsiteX3" fmla="*/ 566 w 6175727"/>
              <a:gd name="connsiteY3" fmla="*/ 7569185 h 7569185"/>
              <a:gd name="connsiteX4" fmla="*/ 12628 w 6175727"/>
              <a:gd name="connsiteY4" fmla="*/ 0 h 7569185"/>
              <a:gd name="connsiteX0" fmla="*/ 12628 w 6175727"/>
              <a:gd name="connsiteY0" fmla="*/ 0 h 7569185"/>
              <a:gd name="connsiteX1" fmla="*/ 6175727 w 6175727"/>
              <a:gd name="connsiteY1" fmla="*/ 5846 h 7569185"/>
              <a:gd name="connsiteX2" fmla="*/ 4557516 w 6175727"/>
              <a:gd name="connsiteY2" fmla="*/ 7569057 h 7569185"/>
              <a:gd name="connsiteX3" fmla="*/ 566 w 6175727"/>
              <a:gd name="connsiteY3" fmla="*/ 7569185 h 7569185"/>
              <a:gd name="connsiteX4" fmla="*/ 12628 w 6175727"/>
              <a:gd name="connsiteY4" fmla="*/ 0 h 7569185"/>
              <a:gd name="connsiteX0" fmla="*/ 12628 w 6169379"/>
              <a:gd name="connsiteY0" fmla="*/ 0 h 7569185"/>
              <a:gd name="connsiteX1" fmla="*/ 6169379 w 6169379"/>
              <a:gd name="connsiteY1" fmla="*/ 15366 h 7569185"/>
              <a:gd name="connsiteX2" fmla="*/ 4557516 w 6169379"/>
              <a:gd name="connsiteY2" fmla="*/ 7569057 h 7569185"/>
              <a:gd name="connsiteX3" fmla="*/ 566 w 6169379"/>
              <a:gd name="connsiteY3" fmla="*/ 7569185 h 7569185"/>
              <a:gd name="connsiteX4" fmla="*/ 12628 w 6169379"/>
              <a:gd name="connsiteY4" fmla="*/ 0 h 7569185"/>
              <a:gd name="connsiteX0" fmla="*/ 12628 w 6169379"/>
              <a:gd name="connsiteY0" fmla="*/ 0 h 7569185"/>
              <a:gd name="connsiteX1" fmla="*/ 6169379 w 6169379"/>
              <a:gd name="connsiteY1" fmla="*/ 15366 h 7569185"/>
              <a:gd name="connsiteX2" fmla="*/ 4560690 w 6169379"/>
              <a:gd name="connsiteY2" fmla="*/ 7556363 h 7569185"/>
              <a:gd name="connsiteX3" fmla="*/ 566 w 6169379"/>
              <a:gd name="connsiteY3" fmla="*/ 7569185 h 7569185"/>
              <a:gd name="connsiteX4" fmla="*/ 12628 w 6169379"/>
              <a:gd name="connsiteY4" fmla="*/ 0 h 7569185"/>
              <a:gd name="connsiteX0" fmla="*/ 12628 w 6172553"/>
              <a:gd name="connsiteY0" fmla="*/ 501 h 7569686"/>
              <a:gd name="connsiteX1" fmla="*/ 6172553 w 6172553"/>
              <a:gd name="connsiteY1" fmla="*/ 0 h 7569686"/>
              <a:gd name="connsiteX2" fmla="*/ 4560690 w 6172553"/>
              <a:gd name="connsiteY2" fmla="*/ 7556864 h 7569686"/>
              <a:gd name="connsiteX3" fmla="*/ 566 w 6172553"/>
              <a:gd name="connsiteY3" fmla="*/ 7569686 h 7569686"/>
              <a:gd name="connsiteX4" fmla="*/ 12628 w 6172553"/>
              <a:gd name="connsiteY4" fmla="*/ 501 h 7569686"/>
              <a:gd name="connsiteX0" fmla="*/ 148617 w 6172069"/>
              <a:gd name="connsiteY0" fmla="*/ 108397 h 7569686"/>
              <a:gd name="connsiteX1" fmla="*/ 6172069 w 6172069"/>
              <a:gd name="connsiteY1" fmla="*/ 0 h 7569686"/>
              <a:gd name="connsiteX2" fmla="*/ 4560206 w 6172069"/>
              <a:gd name="connsiteY2" fmla="*/ 7556864 h 7569686"/>
              <a:gd name="connsiteX3" fmla="*/ 82 w 6172069"/>
              <a:gd name="connsiteY3" fmla="*/ 7569686 h 7569686"/>
              <a:gd name="connsiteX4" fmla="*/ 148617 w 6172069"/>
              <a:gd name="connsiteY4" fmla="*/ 108397 h 7569686"/>
              <a:gd name="connsiteX0" fmla="*/ 0 w 6175794"/>
              <a:gd name="connsiteY0" fmla="*/ 3674 h 7569686"/>
              <a:gd name="connsiteX1" fmla="*/ 6175794 w 6175794"/>
              <a:gd name="connsiteY1" fmla="*/ 0 h 7569686"/>
              <a:gd name="connsiteX2" fmla="*/ 4563931 w 6175794"/>
              <a:gd name="connsiteY2" fmla="*/ 7556864 h 7569686"/>
              <a:gd name="connsiteX3" fmla="*/ 3807 w 6175794"/>
              <a:gd name="connsiteY3" fmla="*/ 7569686 h 7569686"/>
              <a:gd name="connsiteX4" fmla="*/ 0 w 6175794"/>
              <a:gd name="connsiteY4" fmla="*/ 3674 h 7569686"/>
              <a:gd name="connsiteX0" fmla="*/ 0 w 6175794"/>
              <a:gd name="connsiteY0" fmla="*/ 3674 h 7556864"/>
              <a:gd name="connsiteX1" fmla="*/ 6175794 w 6175794"/>
              <a:gd name="connsiteY1" fmla="*/ 0 h 7556864"/>
              <a:gd name="connsiteX2" fmla="*/ 4563931 w 6175794"/>
              <a:gd name="connsiteY2" fmla="*/ 7556864 h 7556864"/>
              <a:gd name="connsiteX3" fmla="*/ 86325 w 6175794"/>
              <a:gd name="connsiteY3" fmla="*/ 7525258 h 7556864"/>
              <a:gd name="connsiteX4" fmla="*/ 0 w 6175794"/>
              <a:gd name="connsiteY4" fmla="*/ 3674 h 7556864"/>
              <a:gd name="connsiteX0" fmla="*/ 6498 w 6182292"/>
              <a:gd name="connsiteY0" fmla="*/ 3674 h 7556992"/>
              <a:gd name="connsiteX1" fmla="*/ 6182292 w 6182292"/>
              <a:gd name="connsiteY1" fmla="*/ 0 h 7556992"/>
              <a:gd name="connsiteX2" fmla="*/ 4570429 w 6182292"/>
              <a:gd name="connsiteY2" fmla="*/ 7556864 h 7556992"/>
              <a:gd name="connsiteX3" fmla="*/ 783 w 6182292"/>
              <a:gd name="connsiteY3" fmla="*/ 7556992 h 7556992"/>
              <a:gd name="connsiteX4" fmla="*/ 6498 w 6182292"/>
              <a:gd name="connsiteY4" fmla="*/ 3674 h 755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2292" h="7556992">
                <a:moveTo>
                  <a:pt x="6498" y="3674"/>
                </a:moveTo>
                <a:lnTo>
                  <a:pt x="6182292" y="0"/>
                </a:lnTo>
                <a:lnTo>
                  <a:pt x="4570429" y="7556864"/>
                </a:lnTo>
                <a:lnTo>
                  <a:pt x="783" y="7556992"/>
                </a:lnTo>
                <a:cubicBezTo>
                  <a:pt x="-3392" y="5037100"/>
                  <a:pt x="10673" y="2523566"/>
                  <a:pt x="6498" y="3674"/>
                </a:cubicBezTo>
                <a:close/>
              </a:path>
            </a:pathLst>
          </a:custGeom>
          <a:solidFill>
            <a:srgbClr val="1A7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10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C73CAF27-28EE-055D-00E2-FBDA32ACFCFC}"/>
              </a:ext>
            </a:extLst>
          </p:cNvPr>
          <p:cNvSpPr/>
          <p:nvPr userDrawn="1"/>
        </p:nvSpPr>
        <p:spPr>
          <a:xfrm rot="10800000">
            <a:off x="7261608" y="669"/>
            <a:ext cx="6184650" cy="7560768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3522 w 6622594"/>
              <a:gd name="connsiteY0" fmla="*/ 0 h 7559675"/>
              <a:gd name="connsiteX1" fmla="*/ 6622594 w 6622594"/>
              <a:gd name="connsiteY1" fmla="*/ 5846 h 7559675"/>
              <a:gd name="connsiteX2" fmla="*/ 5943662 w 6622594"/>
              <a:gd name="connsiteY2" fmla="*/ 7559675 h 7559675"/>
              <a:gd name="connsiteX3" fmla="*/ 970 w 6622594"/>
              <a:gd name="connsiteY3" fmla="*/ 7559675 h 7559675"/>
              <a:gd name="connsiteX4" fmla="*/ 3522 w 6622594"/>
              <a:gd name="connsiteY4" fmla="*/ 0 h 7559675"/>
              <a:gd name="connsiteX0" fmla="*/ 3522 w 6622594"/>
              <a:gd name="connsiteY0" fmla="*/ 0 h 7559675"/>
              <a:gd name="connsiteX1" fmla="*/ 6622594 w 6622594"/>
              <a:gd name="connsiteY1" fmla="*/ 5846 h 7559675"/>
              <a:gd name="connsiteX2" fmla="*/ 5031426 w 6622594"/>
              <a:gd name="connsiteY2" fmla="*/ 7535980 h 7559675"/>
              <a:gd name="connsiteX3" fmla="*/ 970 w 6622594"/>
              <a:gd name="connsiteY3" fmla="*/ 7559675 h 7559675"/>
              <a:gd name="connsiteX4" fmla="*/ 3522 w 6622594"/>
              <a:gd name="connsiteY4" fmla="*/ 0 h 7559675"/>
              <a:gd name="connsiteX0" fmla="*/ 3522 w 6622594"/>
              <a:gd name="connsiteY0" fmla="*/ 0 h 7571550"/>
              <a:gd name="connsiteX1" fmla="*/ 6622594 w 6622594"/>
              <a:gd name="connsiteY1" fmla="*/ 5846 h 7571550"/>
              <a:gd name="connsiteX2" fmla="*/ 5019569 w 6622594"/>
              <a:gd name="connsiteY2" fmla="*/ 7571550 h 7571550"/>
              <a:gd name="connsiteX3" fmla="*/ 970 w 6622594"/>
              <a:gd name="connsiteY3" fmla="*/ 7559675 h 7571550"/>
              <a:gd name="connsiteX4" fmla="*/ 3522 w 6622594"/>
              <a:gd name="connsiteY4" fmla="*/ 0 h 7571550"/>
              <a:gd name="connsiteX0" fmla="*/ 3522 w 5019569"/>
              <a:gd name="connsiteY0" fmla="*/ 0 h 7571550"/>
              <a:gd name="connsiteX1" fmla="*/ 4616513 w 5019569"/>
              <a:gd name="connsiteY1" fmla="*/ 41883 h 7571550"/>
              <a:gd name="connsiteX2" fmla="*/ 5019569 w 5019569"/>
              <a:gd name="connsiteY2" fmla="*/ 7571550 h 7571550"/>
              <a:gd name="connsiteX3" fmla="*/ 970 w 5019569"/>
              <a:gd name="connsiteY3" fmla="*/ 7559675 h 7571550"/>
              <a:gd name="connsiteX4" fmla="*/ 3522 w 5019569"/>
              <a:gd name="connsiteY4" fmla="*/ 0 h 7571550"/>
              <a:gd name="connsiteX0" fmla="*/ 3522 w 5985934"/>
              <a:gd name="connsiteY0" fmla="*/ 0 h 7571550"/>
              <a:gd name="connsiteX1" fmla="*/ 5985934 w 5985934"/>
              <a:gd name="connsiteY1" fmla="*/ 5846 h 7571550"/>
              <a:gd name="connsiteX2" fmla="*/ 5019569 w 5985934"/>
              <a:gd name="connsiteY2" fmla="*/ 7571550 h 7571550"/>
              <a:gd name="connsiteX3" fmla="*/ 970 w 5985934"/>
              <a:gd name="connsiteY3" fmla="*/ 7559675 h 7571550"/>
              <a:gd name="connsiteX4" fmla="*/ 3522 w 5985934"/>
              <a:gd name="connsiteY4" fmla="*/ 0 h 7571550"/>
              <a:gd name="connsiteX0" fmla="*/ 3522 w 5985934"/>
              <a:gd name="connsiteY0" fmla="*/ 0 h 7559675"/>
              <a:gd name="connsiteX1" fmla="*/ 5985934 w 5985934"/>
              <a:gd name="connsiteY1" fmla="*/ 5846 h 7559675"/>
              <a:gd name="connsiteX2" fmla="*/ 3866373 w 5985934"/>
              <a:gd name="connsiteY2" fmla="*/ 7427400 h 7559675"/>
              <a:gd name="connsiteX3" fmla="*/ 970 w 5985934"/>
              <a:gd name="connsiteY3" fmla="*/ 7559675 h 7559675"/>
              <a:gd name="connsiteX4" fmla="*/ 3522 w 5985934"/>
              <a:gd name="connsiteY4" fmla="*/ 0 h 7559675"/>
              <a:gd name="connsiteX0" fmla="*/ 3522 w 5985934"/>
              <a:gd name="connsiteY0" fmla="*/ 0 h 7559675"/>
              <a:gd name="connsiteX1" fmla="*/ 5985934 w 5985934"/>
              <a:gd name="connsiteY1" fmla="*/ 5846 h 7559675"/>
              <a:gd name="connsiteX2" fmla="*/ 4370897 w 5985934"/>
              <a:gd name="connsiteY2" fmla="*/ 7559537 h 7559675"/>
              <a:gd name="connsiteX3" fmla="*/ 970 w 5985934"/>
              <a:gd name="connsiteY3" fmla="*/ 7559675 h 7559675"/>
              <a:gd name="connsiteX4" fmla="*/ 3522 w 5985934"/>
              <a:gd name="connsiteY4" fmla="*/ 0 h 7559675"/>
              <a:gd name="connsiteX0" fmla="*/ 0 w 6163099"/>
              <a:gd name="connsiteY0" fmla="*/ 0 h 7559675"/>
              <a:gd name="connsiteX1" fmla="*/ 6163099 w 6163099"/>
              <a:gd name="connsiteY1" fmla="*/ 5846 h 7559675"/>
              <a:gd name="connsiteX2" fmla="*/ 4548062 w 6163099"/>
              <a:gd name="connsiteY2" fmla="*/ 7559537 h 7559675"/>
              <a:gd name="connsiteX3" fmla="*/ 178135 w 6163099"/>
              <a:gd name="connsiteY3" fmla="*/ 7559675 h 7559675"/>
              <a:gd name="connsiteX4" fmla="*/ 0 w 6163099"/>
              <a:gd name="connsiteY4" fmla="*/ 0 h 7559675"/>
              <a:gd name="connsiteX0" fmla="*/ 12628 w 6175727"/>
              <a:gd name="connsiteY0" fmla="*/ 0 h 7569185"/>
              <a:gd name="connsiteX1" fmla="*/ 6175727 w 6175727"/>
              <a:gd name="connsiteY1" fmla="*/ 5846 h 7569185"/>
              <a:gd name="connsiteX2" fmla="*/ 4560690 w 6175727"/>
              <a:gd name="connsiteY2" fmla="*/ 7559537 h 7569185"/>
              <a:gd name="connsiteX3" fmla="*/ 566 w 6175727"/>
              <a:gd name="connsiteY3" fmla="*/ 7569185 h 7569185"/>
              <a:gd name="connsiteX4" fmla="*/ 12628 w 6175727"/>
              <a:gd name="connsiteY4" fmla="*/ 0 h 7569185"/>
              <a:gd name="connsiteX0" fmla="*/ 12628 w 6175727"/>
              <a:gd name="connsiteY0" fmla="*/ 0 h 7569185"/>
              <a:gd name="connsiteX1" fmla="*/ 6175727 w 6175727"/>
              <a:gd name="connsiteY1" fmla="*/ 5846 h 7569185"/>
              <a:gd name="connsiteX2" fmla="*/ 4557516 w 6175727"/>
              <a:gd name="connsiteY2" fmla="*/ 7569057 h 7569185"/>
              <a:gd name="connsiteX3" fmla="*/ 566 w 6175727"/>
              <a:gd name="connsiteY3" fmla="*/ 7569185 h 7569185"/>
              <a:gd name="connsiteX4" fmla="*/ 12628 w 6175727"/>
              <a:gd name="connsiteY4" fmla="*/ 0 h 7569185"/>
              <a:gd name="connsiteX0" fmla="*/ 12628 w 6169379"/>
              <a:gd name="connsiteY0" fmla="*/ 0 h 7569185"/>
              <a:gd name="connsiteX1" fmla="*/ 6169379 w 6169379"/>
              <a:gd name="connsiteY1" fmla="*/ 15366 h 7569185"/>
              <a:gd name="connsiteX2" fmla="*/ 4557516 w 6169379"/>
              <a:gd name="connsiteY2" fmla="*/ 7569057 h 7569185"/>
              <a:gd name="connsiteX3" fmla="*/ 566 w 6169379"/>
              <a:gd name="connsiteY3" fmla="*/ 7569185 h 7569185"/>
              <a:gd name="connsiteX4" fmla="*/ 12628 w 6169379"/>
              <a:gd name="connsiteY4" fmla="*/ 0 h 7569185"/>
              <a:gd name="connsiteX0" fmla="*/ 12628 w 6169379"/>
              <a:gd name="connsiteY0" fmla="*/ 0 h 7569185"/>
              <a:gd name="connsiteX1" fmla="*/ 6169379 w 6169379"/>
              <a:gd name="connsiteY1" fmla="*/ 15366 h 7569185"/>
              <a:gd name="connsiteX2" fmla="*/ 4560690 w 6169379"/>
              <a:gd name="connsiteY2" fmla="*/ 7556363 h 7569185"/>
              <a:gd name="connsiteX3" fmla="*/ 566 w 6169379"/>
              <a:gd name="connsiteY3" fmla="*/ 7569185 h 7569185"/>
              <a:gd name="connsiteX4" fmla="*/ 12628 w 6169379"/>
              <a:gd name="connsiteY4" fmla="*/ 0 h 7569185"/>
              <a:gd name="connsiteX0" fmla="*/ 12628 w 6172553"/>
              <a:gd name="connsiteY0" fmla="*/ 501 h 7569686"/>
              <a:gd name="connsiteX1" fmla="*/ 6172553 w 6172553"/>
              <a:gd name="connsiteY1" fmla="*/ 0 h 7569686"/>
              <a:gd name="connsiteX2" fmla="*/ 4560690 w 6172553"/>
              <a:gd name="connsiteY2" fmla="*/ 7556864 h 7569686"/>
              <a:gd name="connsiteX3" fmla="*/ 566 w 6172553"/>
              <a:gd name="connsiteY3" fmla="*/ 7569686 h 7569686"/>
              <a:gd name="connsiteX4" fmla="*/ 12628 w 6172553"/>
              <a:gd name="connsiteY4" fmla="*/ 501 h 7569686"/>
              <a:gd name="connsiteX0" fmla="*/ 148617 w 6172069"/>
              <a:gd name="connsiteY0" fmla="*/ 108397 h 7569686"/>
              <a:gd name="connsiteX1" fmla="*/ 6172069 w 6172069"/>
              <a:gd name="connsiteY1" fmla="*/ 0 h 7569686"/>
              <a:gd name="connsiteX2" fmla="*/ 4560206 w 6172069"/>
              <a:gd name="connsiteY2" fmla="*/ 7556864 h 7569686"/>
              <a:gd name="connsiteX3" fmla="*/ 82 w 6172069"/>
              <a:gd name="connsiteY3" fmla="*/ 7569686 h 7569686"/>
              <a:gd name="connsiteX4" fmla="*/ 148617 w 6172069"/>
              <a:gd name="connsiteY4" fmla="*/ 108397 h 7569686"/>
              <a:gd name="connsiteX0" fmla="*/ 0 w 6175794"/>
              <a:gd name="connsiteY0" fmla="*/ 3674 h 7569686"/>
              <a:gd name="connsiteX1" fmla="*/ 6175794 w 6175794"/>
              <a:gd name="connsiteY1" fmla="*/ 0 h 7569686"/>
              <a:gd name="connsiteX2" fmla="*/ 4563931 w 6175794"/>
              <a:gd name="connsiteY2" fmla="*/ 7556864 h 7569686"/>
              <a:gd name="connsiteX3" fmla="*/ 3807 w 6175794"/>
              <a:gd name="connsiteY3" fmla="*/ 7569686 h 7569686"/>
              <a:gd name="connsiteX4" fmla="*/ 0 w 6175794"/>
              <a:gd name="connsiteY4" fmla="*/ 3674 h 7569686"/>
              <a:gd name="connsiteX0" fmla="*/ 0 w 6175794"/>
              <a:gd name="connsiteY0" fmla="*/ 3674 h 7556864"/>
              <a:gd name="connsiteX1" fmla="*/ 6175794 w 6175794"/>
              <a:gd name="connsiteY1" fmla="*/ 0 h 7556864"/>
              <a:gd name="connsiteX2" fmla="*/ 4563931 w 6175794"/>
              <a:gd name="connsiteY2" fmla="*/ 7556864 h 7556864"/>
              <a:gd name="connsiteX3" fmla="*/ 86325 w 6175794"/>
              <a:gd name="connsiteY3" fmla="*/ 7525258 h 7556864"/>
              <a:gd name="connsiteX4" fmla="*/ 0 w 6175794"/>
              <a:gd name="connsiteY4" fmla="*/ 3674 h 7556864"/>
              <a:gd name="connsiteX0" fmla="*/ 6498 w 6182292"/>
              <a:gd name="connsiteY0" fmla="*/ 3674 h 7556992"/>
              <a:gd name="connsiteX1" fmla="*/ 6182292 w 6182292"/>
              <a:gd name="connsiteY1" fmla="*/ 0 h 7556992"/>
              <a:gd name="connsiteX2" fmla="*/ 4570429 w 6182292"/>
              <a:gd name="connsiteY2" fmla="*/ 7556864 h 7556992"/>
              <a:gd name="connsiteX3" fmla="*/ 783 w 6182292"/>
              <a:gd name="connsiteY3" fmla="*/ 7556992 h 7556992"/>
              <a:gd name="connsiteX4" fmla="*/ 6498 w 6182292"/>
              <a:gd name="connsiteY4" fmla="*/ 3674 h 755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2292" h="7556992">
                <a:moveTo>
                  <a:pt x="6498" y="3674"/>
                </a:moveTo>
                <a:lnTo>
                  <a:pt x="6182292" y="0"/>
                </a:lnTo>
                <a:lnTo>
                  <a:pt x="4570429" y="7556864"/>
                </a:lnTo>
                <a:lnTo>
                  <a:pt x="783" y="7556992"/>
                </a:lnTo>
                <a:cubicBezTo>
                  <a:pt x="-3392" y="5037100"/>
                  <a:pt x="10673" y="2523566"/>
                  <a:pt x="6498" y="3674"/>
                </a:cubicBezTo>
                <a:close/>
              </a:path>
            </a:pathLst>
          </a:custGeom>
          <a:solidFill>
            <a:srgbClr val="1A7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146D8C-0081-6F8D-0DA4-C8F9BA8B41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0400"/>
            <a:ext cx="6174992" cy="4359275"/>
          </a:xfrm>
          <a:prstGeom prst="rect">
            <a:avLst/>
          </a:prstGeom>
        </p:spPr>
      </p:pic>
      <p:pic>
        <p:nvPicPr>
          <p:cNvPr id="5" name="Picture 4" descr="Shape, rectangle&#10;&#10;Description automatically generated with medium confidence">
            <a:extLst>
              <a:ext uri="{FF2B5EF4-FFF2-40B4-BE49-F238E27FC236}">
                <a16:creationId xmlns:a16="http://schemas.microsoft.com/office/drawing/2014/main" id="{04E20278-4A29-34E7-DDE3-A9418FE25C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708417" cy="635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735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C73CAF27-28EE-055D-00E2-FBDA32ACFCFC}"/>
              </a:ext>
            </a:extLst>
          </p:cNvPr>
          <p:cNvSpPr/>
          <p:nvPr userDrawn="1"/>
        </p:nvSpPr>
        <p:spPr>
          <a:xfrm rot="10800000">
            <a:off x="7261608" y="669"/>
            <a:ext cx="6184650" cy="7560768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3522 w 6622594"/>
              <a:gd name="connsiteY0" fmla="*/ 0 h 7559675"/>
              <a:gd name="connsiteX1" fmla="*/ 6622594 w 6622594"/>
              <a:gd name="connsiteY1" fmla="*/ 5846 h 7559675"/>
              <a:gd name="connsiteX2" fmla="*/ 5943662 w 6622594"/>
              <a:gd name="connsiteY2" fmla="*/ 7559675 h 7559675"/>
              <a:gd name="connsiteX3" fmla="*/ 970 w 6622594"/>
              <a:gd name="connsiteY3" fmla="*/ 7559675 h 7559675"/>
              <a:gd name="connsiteX4" fmla="*/ 3522 w 6622594"/>
              <a:gd name="connsiteY4" fmla="*/ 0 h 7559675"/>
              <a:gd name="connsiteX0" fmla="*/ 3522 w 6622594"/>
              <a:gd name="connsiteY0" fmla="*/ 0 h 7559675"/>
              <a:gd name="connsiteX1" fmla="*/ 6622594 w 6622594"/>
              <a:gd name="connsiteY1" fmla="*/ 5846 h 7559675"/>
              <a:gd name="connsiteX2" fmla="*/ 5031426 w 6622594"/>
              <a:gd name="connsiteY2" fmla="*/ 7535980 h 7559675"/>
              <a:gd name="connsiteX3" fmla="*/ 970 w 6622594"/>
              <a:gd name="connsiteY3" fmla="*/ 7559675 h 7559675"/>
              <a:gd name="connsiteX4" fmla="*/ 3522 w 6622594"/>
              <a:gd name="connsiteY4" fmla="*/ 0 h 7559675"/>
              <a:gd name="connsiteX0" fmla="*/ 3522 w 6622594"/>
              <a:gd name="connsiteY0" fmla="*/ 0 h 7571550"/>
              <a:gd name="connsiteX1" fmla="*/ 6622594 w 6622594"/>
              <a:gd name="connsiteY1" fmla="*/ 5846 h 7571550"/>
              <a:gd name="connsiteX2" fmla="*/ 5019569 w 6622594"/>
              <a:gd name="connsiteY2" fmla="*/ 7571550 h 7571550"/>
              <a:gd name="connsiteX3" fmla="*/ 970 w 6622594"/>
              <a:gd name="connsiteY3" fmla="*/ 7559675 h 7571550"/>
              <a:gd name="connsiteX4" fmla="*/ 3522 w 6622594"/>
              <a:gd name="connsiteY4" fmla="*/ 0 h 7571550"/>
              <a:gd name="connsiteX0" fmla="*/ 3522 w 5019569"/>
              <a:gd name="connsiteY0" fmla="*/ 0 h 7571550"/>
              <a:gd name="connsiteX1" fmla="*/ 4616513 w 5019569"/>
              <a:gd name="connsiteY1" fmla="*/ 41883 h 7571550"/>
              <a:gd name="connsiteX2" fmla="*/ 5019569 w 5019569"/>
              <a:gd name="connsiteY2" fmla="*/ 7571550 h 7571550"/>
              <a:gd name="connsiteX3" fmla="*/ 970 w 5019569"/>
              <a:gd name="connsiteY3" fmla="*/ 7559675 h 7571550"/>
              <a:gd name="connsiteX4" fmla="*/ 3522 w 5019569"/>
              <a:gd name="connsiteY4" fmla="*/ 0 h 7571550"/>
              <a:gd name="connsiteX0" fmla="*/ 3522 w 5985934"/>
              <a:gd name="connsiteY0" fmla="*/ 0 h 7571550"/>
              <a:gd name="connsiteX1" fmla="*/ 5985934 w 5985934"/>
              <a:gd name="connsiteY1" fmla="*/ 5846 h 7571550"/>
              <a:gd name="connsiteX2" fmla="*/ 5019569 w 5985934"/>
              <a:gd name="connsiteY2" fmla="*/ 7571550 h 7571550"/>
              <a:gd name="connsiteX3" fmla="*/ 970 w 5985934"/>
              <a:gd name="connsiteY3" fmla="*/ 7559675 h 7571550"/>
              <a:gd name="connsiteX4" fmla="*/ 3522 w 5985934"/>
              <a:gd name="connsiteY4" fmla="*/ 0 h 7571550"/>
              <a:gd name="connsiteX0" fmla="*/ 3522 w 5985934"/>
              <a:gd name="connsiteY0" fmla="*/ 0 h 7559675"/>
              <a:gd name="connsiteX1" fmla="*/ 5985934 w 5985934"/>
              <a:gd name="connsiteY1" fmla="*/ 5846 h 7559675"/>
              <a:gd name="connsiteX2" fmla="*/ 3866373 w 5985934"/>
              <a:gd name="connsiteY2" fmla="*/ 7427400 h 7559675"/>
              <a:gd name="connsiteX3" fmla="*/ 970 w 5985934"/>
              <a:gd name="connsiteY3" fmla="*/ 7559675 h 7559675"/>
              <a:gd name="connsiteX4" fmla="*/ 3522 w 5985934"/>
              <a:gd name="connsiteY4" fmla="*/ 0 h 7559675"/>
              <a:gd name="connsiteX0" fmla="*/ 3522 w 5985934"/>
              <a:gd name="connsiteY0" fmla="*/ 0 h 7559675"/>
              <a:gd name="connsiteX1" fmla="*/ 5985934 w 5985934"/>
              <a:gd name="connsiteY1" fmla="*/ 5846 h 7559675"/>
              <a:gd name="connsiteX2" fmla="*/ 4370897 w 5985934"/>
              <a:gd name="connsiteY2" fmla="*/ 7559537 h 7559675"/>
              <a:gd name="connsiteX3" fmla="*/ 970 w 5985934"/>
              <a:gd name="connsiteY3" fmla="*/ 7559675 h 7559675"/>
              <a:gd name="connsiteX4" fmla="*/ 3522 w 5985934"/>
              <a:gd name="connsiteY4" fmla="*/ 0 h 7559675"/>
              <a:gd name="connsiteX0" fmla="*/ 0 w 6163099"/>
              <a:gd name="connsiteY0" fmla="*/ 0 h 7559675"/>
              <a:gd name="connsiteX1" fmla="*/ 6163099 w 6163099"/>
              <a:gd name="connsiteY1" fmla="*/ 5846 h 7559675"/>
              <a:gd name="connsiteX2" fmla="*/ 4548062 w 6163099"/>
              <a:gd name="connsiteY2" fmla="*/ 7559537 h 7559675"/>
              <a:gd name="connsiteX3" fmla="*/ 178135 w 6163099"/>
              <a:gd name="connsiteY3" fmla="*/ 7559675 h 7559675"/>
              <a:gd name="connsiteX4" fmla="*/ 0 w 6163099"/>
              <a:gd name="connsiteY4" fmla="*/ 0 h 7559675"/>
              <a:gd name="connsiteX0" fmla="*/ 12628 w 6175727"/>
              <a:gd name="connsiteY0" fmla="*/ 0 h 7569185"/>
              <a:gd name="connsiteX1" fmla="*/ 6175727 w 6175727"/>
              <a:gd name="connsiteY1" fmla="*/ 5846 h 7569185"/>
              <a:gd name="connsiteX2" fmla="*/ 4560690 w 6175727"/>
              <a:gd name="connsiteY2" fmla="*/ 7559537 h 7569185"/>
              <a:gd name="connsiteX3" fmla="*/ 566 w 6175727"/>
              <a:gd name="connsiteY3" fmla="*/ 7569185 h 7569185"/>
              <a:gd name="connsiteX4" fmla="*/ 12628 w 6175727"/>
              <a:gd name="connsiteY4" fmla="*/ 0 h 7569185"/>
              <a:gd name="connsiteX0" fmla="*/ 12628 w 6175727"/>
              <a:gd name="connsiteY0" fmla="*/ 0 h 7569185"/>
              <a:gd name="connsiteX1" fmla="*/ 6175727 w 6175727"/>
              <a:gd name="connsiteY1" fmla="*/ 5846 h 7569185"/>
              <a:gd name="connsiteX2" fmla="*/ 4557516 w 6175727"/>
              <a:gd name="connsiteY2" fmla="*/ 7569057 h 7569185"/>
              <a:gd name="connsiteX3" fmla="*/ 566 w 6175727"/>
              <a:gd name="connsiteY3" fmla="*/ 7569185 h 7569185"/>
              <a:gd name="connsiteX4" fmla="*/ 12628 w 6175727"/>
              <a:gd name="connsiteY4" fmla="*/ 0 h 7569185"/>
              <a:gd name="connsiteX0" fmla="*/ 12628 w 6169379"/>
              <a:gd name="connsiteY0" fmla="*/ 0 h 7569185"/>
              <a:gd name="connsiteX1" fmla="*/ 6169379 w 6169379"/>
              <a:gd name="connsiteY1" fmla="*/ 15366 h 7569185"/>
              <a:gd name="connsiteX2" fmla="*/ 4557516 w 6169379"/>
              <a:gd name="connsiteY2" fmla="*/ 7569057 h 7569185"/>
              <a:gd name="connsiteX3" fmla="*/ 566 w 6169379"/>
              <a:gd name="connsiteY3" fmla="*/ 7569185 h 7569185"/>
              <a:gd name="connsiteX4" fmla="*/ 12628 w 6169379"/>
              <a:gd name="connsiteY4" fmla="*/ 0 h 7569185"/>
              <a:gd name="connsiteX0" fmla="*/ 12628 w 6169379"/>
              <a:gd name="connsiteY0" fmla="*/ 0 h 7569185"/>
              <a:gd name="connsiteX1" fmla="*/ 6169379 w 6169379"/>
              <a:gd name="connsiteY1" fmla="*/ 15366 h 7569185"/>
              <a:gd name="connsiteX2" fmla="*/ 4560690 w 6169379"/>
              <a:gd name="connsiteY2" fmla="*/ 7556363 h 7569185"/>
              <a:gd name="connsiteX3" fmla="*/ 566 w 6169379"/>
              <a:gd name="connsiteY3" fmla="*/ 7569185 h 7569185"/>
              <a:gd name="connsiteX4" fmla="*/ 12628 w 6169379"/>
              <a:gd name="connsiteY4" fmla="*/ 0 h 7569185"/>
              <a:gd name="connsiteX0" fmla="*/ 12628 w 6172553"/>
              <a:gd name="connsiteY0" fmla="*/ 501 h 7569686"/>
              <a:gd name="connsiteX1" fmla="*/ 6172553 w 6172553"/>
              <a:gd name="connsiteY1" fmla="*/ 0 h 7569686"/>
              <a:gd name="connsiteX2" fmla="*/ 4560690 w 6172553"/>
              <a:gd name="connsiteY2" fmla="*/ 7556864 h 7569686"/>
              <a:gd name="connsiteX3" fmla="*/ 566 w 6172553"/>
              <a:gd name="connsiteY3" fmla="*/ 7569686 h 7569686"/>
              <a:gd name="connsiteX4" fmla="*/ 12628 w 6172553"/>
              <a:gd name="connsiteY4" fmla="*/ 501 h 7569686"/>
              <a:gd name="connsiteX0" fmla="*/ 148617 w 6172069"/>
              <a:gd name="connsiteY0" fmla="*/ 108397 h 7569686"/>
              <a:gd name="connsiteX1" fmla="*/ 6172069 w 6172069"/>
              <a:gd name="connsiteY1" fmla="*/ 0 h 7569686"/>
              <a:gd name="connsiteX2" fmla="*/ 4560206 w 6172069"/>
              <a:gd name="connsiteY2" fmla="*/ 7556864 h 7569686"/>
              <a:gd name="connsiteX3" fmla="*/ 82 w 6172069"/>
              <a:gd name="connsiteY3" fmla="*/ 7569686 h 7569686"/>
              <a:gd name="connsiteX4" fmla="*/ 148617 w 6172069"/>
              <a:gd name="connsiteY4" fmla="*/ 108397 h 7569686"/>
              <a:gd name="connsiteX0" fmla="*/ 0 w 6175794"/>
              <a:gd name="connsiteY0" fmla="*/ 3674 h 7569686"/>
              <a:gd name="connsiteX1" fmla="*/ 6175794 w 6175794"/>
              <a:gd name="connsiteY1" fmla="*/ 0 h 7569686"/>
              <a:gd name="connsiteX2" fmla="*/ 4563931 w 6175794"/>
              <a:gd name="connsiteY2" fmla="*/ 7556864 h 7569686"/>
              <a:gd name="connsiteX3" fmla="*/ 3807 w 6175794"/>
              <a:gd name="connsiteY3" fmla="*/ 7569686 h 7569686"/>
              <a:gd name="connsiteX4" fmla="*/ 0 w 6175794"/>
              <a:gd name="connsiteY4" fmla="*/ 3674 h 7569686"/>
              <a:gd name="connsiteX0" fmla="*/ 0 w 6175794"/>
              <a:gd name="connsiteY0" fmla="*/ 3674 h 7556864"/>
              <a:gd name="connsiteX1" fmla="*/ 6175794 w 6175794"/>
              <a:gd name="connsiteY1" fmla="*/ 0 h 7556864"/>
              <a:gd name="connsiteX2" fmla="*/ 4563931 w 6175794"/>
              <a:gd name="connsiteY2" fmla="*/ 7556864 h 7556864"/>
              <a:gd name="connsiteX3" fmla="*/ 86325 w 6175794"/>
              <a:gd name="connsiteY3" fmla="*/ 7525258 h 7556864"/>
              <a:gd name="connsiteX4" fmla="*/ 0 w 6175794"/>
              <a:gd name="connsiteY4" fmla="*/ 3674 h 7556864"/>
              <a:gd name="connsiteX0" fmla="*/ 6498 w 6182292"/>
              <a:gd name="connsiteY0" fmla="*/ 3674 h 7556992"/>
              <a:gd name="connsiteX1" fmla="*/ 6182292 w 6182292"/>
              <a:gd name="connsiteY1" fmla="*/ 0 h 7556992"/>
              <a:gd name="connsiteX2" fmla="*/ 4570429 w 6182292"/>
              <a:gd name="connsiteY2" fmla="*/ 7556864 h 7556992"/>
              <a:gd name="connsiteX3" fmla="*/ 783 w 6182292"/>
              <a:gd name="connsiteY3" fmla="*/ 7556992 h 7556992"/>
              <a:gd name="connsiteX4" fmla="*/ 6498 w 6182292"/>
              <a:gd name="connsiteY4" fmla="*/ 3674 h 755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2292" h="7556992">
                <a:moveTo>
                  <a:pt x="6498" y="3674"/>
                </a:moveTo>
                <a:lnTo>
                  <a:pt x="6182292" y="0"/>
                </a:lnTo>
                <a:lnTo>
                  <a:pt x="4570429" y="7556864"/>
                </a:lnTo>
                <a:lnTo>
                  <a:pt x="783" y="7556992"/>
                </a:lnTo>
                <a:cubicBezTo>
                  <a:pt x="-3392" y="5037100"/>
                  <a:pt x="10673" y="2523566"/>
                  <a:pt x="6498" y="367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4724289F-287B-10F2-7CEF-0A0D4BE219EE}"/>
              </a:ext>
            </a:extLst>
          </p:cNvPr>
          <p:cNvSpPr/>
          <p:nvPr userDrawn="1"/>
        </p:nvSpPr>
        <p:spPr>
          <a:xfrm>
            <a:off x="3917275" y="669"/>
            <a:ext cx="6184650" cy="7560768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3522 w 6622594"/>
              <a:gd name="connsiteY0" fmla="*/ 0 h 7559675"/>
              <a:gd name="connsiteX1" fmla="*/ 6622594 w 6622594"/>
              <a:gd name="connsiteY1" fmla="*/ 5846 h 7559675"/>
              <a:gd name="connsiteX2" fmla="*/ 5943662 w 6622594"/>
              <a:gd name="connsiteY2" fmla="*/ 7559675 h 7559675"/>
              <a:gd name="connsiteX3" fmla="*/ 970 w 6622594"/>
              <a:gd name="connsiteY3" fmla="*/ 7559675 h 7559675"/>
              <a:gd name="connsiteX4" fmla="*/ 3522 w 6622594"/>
              <a:gd name="connsiteY4" fmla="*/ 0 h 7559675"/>
              <a:gd name="connsiteX0" fmla="*/ 3522 w 6622594"/>
              <a:gd name="connsiteY0" fmla="*/ 0 h 7559675"/>
              <a:gd name="connsiteX1" fmla="*/ 6622594 w 6622594"/>
              <a:gd name="connsiteY1" fmla="*/ 5846 h 7559675"/>
              <a:gd name="connsiteX2" fmla="*/ 5031426 w 6622594"/>
              <a:gd name="connsiteY2" fmla="*/ 7535980 h 7559675"/>
              <a:gd name="connsiteX3" fmla="*/ 970 w 6622594"/>
              <a:gd name="connsiteY3" fmla="*/ 7559675 h 7559675"/>
              <a:gd name="connsiteX4" fmla="*/ 3522 w 6622594"/>
              <a:gd name="connsiteY4" fmla="*/ 0 h 7559675"/>
              <a:gd name="connsiteX0" fmla="*/ 3522 w 6622594"/>
              <a:gd name="connsiteY0" fmla="*/ 0 h 7571550"/>
              <a:gd name="connsiteX1" fmla="*/ 6622594 w 6622594"/>
              <a:gd name="connsiteY1" fmla="*/ 5846 h 7571550"/>
              <a:gd name="connsiteX2" fmla="*/ 5019569 w 6622594"/>
              <a:gd name="connsiteY2" fmla="*/ 7571550 h 7571550"/>
              <a:gd name="connsiteX3" fmla="*/ 970 w 6622594"/>
              <a:gd name="connsiteY3" fmla="*/ 7559675 h 7571550"/>
              <a:gd name="connsiteX4" fmla="*/ 3522 w 6622594"/>
              <a:gd name="connsiteY4" fmla="*/ 0 h 7571550"/>
              <a:gd name="connsiteX0" fmla="*/ 3522 w 5019569"/>
              <a:gd name="connsiteY0" fmla="*/ 0 h 7571550"/>
              <a:gd name="connsiteX1" fmla="*/ 4616513 w 5019569"/>
              <a:gd name="connsiteY1" fmla="*/ 41883 h 7571550"/>
              <a:gd name="connsiteX2" fmla="*/ 5019569 w 5019569"/>
              <a:gd name="connsiteY2" fmla="*/ 7571550 h 7571550"/>
              <a:gd name="connsiteX3" fmla="*/ 970 w 5019569"/>
              <a:gd name="connsiteY3" fmla="*/ 7559675 h 7571550"/>
              <a:gd name="connsiteX4" fmla="*/ 3522 w 5019569"/>
              <a:gd name="connsiteY4" fmla="*/ 0 h 7571550"/>
              <a:gd name="connsiteX0" fmla="*/ 3522 w 5985934"/>
              <a:gd name="connsiteY0" fmla="*/ 0 h 7571550"/>
              <a:gd name="connsiteX1" fmla="*/ 5985934 w 5985934"/>
              <a:gd name="connsiteY1" fmla="*/ 5846 h 7571550"/>
              <a:gd name="connsiteX2" fmla="*/ 5019569 w 5985934"/>
              <a:gd name="connsiteY2" fmla="*/ 7571550 h 7571550"/>
              <a:gd name="connsiteX3" fmla="*/ 970 w 5985934"/>
              <a:gd name="connsiteY3" fmla="*/ 7559675 h 7571550"/>
              <a:gd name="connsiteX4" fmla="*/ 3522 w 5985934"/>
              <a:gd name="connsiteY4" fmla="*/ 0 h 7571550"/>
              <a:gd name="connsiteX0" fmla="*/ 3522 w 5985934"/>
              <a:gd name="connsiteY0" fmla="*/ 0 h 7559675"/>
              <a:gd name="connsiteX1" fmla="*/ 5985934 w 5985934"/>
              <a:gd name="connsiteY1" fmla="*/ 5846 h 7559675"/>
              <a:gd name="connsiteX2" fmla="*/ 3866373 w 5985934"/>
              <a:gd name="connsiteY2" fmla="*/ 7427400 h 7559675"/>
              <a:gd name="connsiteX3" fmla="*/ 970 w 5985934"/>
              <a:gd name="connsiteY3" fmla="*/ 7559675 h 7559675"/>
              <a:gd name="connsiteX4" fmla="*/ 3522 w 5985934"/>
              <a:gd name="connsiteY4" fmla="*/ 0 h 7559675"/>
              <a:gd name="connsiteX0" fmla="*/ 3522 w 5985934"/>
              <a:gd name="connsiteY0" fmla="*/ 0 h 7559675"/>
              <a:gd name="connsiteX1" fmla="*/ 5985934 w 5985934"/>
              <a:gd name="connsiteY1" fmla="*/ 5846 h 7559675"/>
              <a:gd name="connsiteX2" fmla="*/ 4370897 w 5985934"/>
              <a:gd name="connsiteY2" fmla="*/ 7559537 h 7559675"/>
              <a:gd name="connsiteX3" fmla="*/ 970 w 5985934"/>
              <a:gd name="connsiteY3" fmla="*/ 7559675 h 7559675"/>
              <a:gd name="connsiteX4" fmla="*/ 3522 w 5985934"/>
              <a:gd name="connsiteY4" fmla="*/ 0 h 7559675"/>
              <a:gd name="connsiteX0" fmla="*/ 0 w 6163099"/>
              <a:gd name="connsiteY0" fmla="*/ 0 h 7559675"/>
              <a:gd name="connsiteX1" fmla="*/ 6163099 w 6163099"/>
              <a:gd name="connsiteY1" fmla="*/ 5846 h 7559675"/>
              <a:gd name="connsiteX2" fmla="*/ 4548062 w 6163099"/>
              <a:gd name="connsiteY2" fmla="*/ 7559537 h 7559675"/>
              <a:gd name="connsiteX3" fmla="*/ 178135 w 6163099"/>
              <a:gd name="connsiteY3" fmla="*/ 7559675 h 7559675"/>
              <a:gd name="connsiteX4" fmla="*/ 0 w 6163099"/>
              <a:gd name="connsiteY4" fmla="*/ 0 h 7559675"/>
              <a:gd name="connsiteX0" fmla="*/ 12628 w 6175727"/>
              <a:gd name="connsiteY0" fmla="*/ 0 h 7569185"/>
              <a:gd name="connsiteX1" fmla="*/ 6175727 w 6175727"/>
              <a:gd name="connsiteY1" fmla="*/ 5846 h 7569185"/>
              <a:gd name="connsiteX2" fmla="*/ 4560690 w 6175727"/>
              <a:gd name="connsiteY2" fmla="*/ 7559537 h 7569185"/>
              <a:gd name="connsiteX3" fmla="*/ 566 w 6175727"/>
              <a:gd name="connsiteY3" fmla="*/ 7569185 h 7569185"/>
              <a:gd name="connsiteX4" fmla="*/ 12628 w 6175727"/>
              <a:gd name="connsiteY4" fmla="*/ 0 h 7569185"/>
              <a:gd name="connsiteX0" fmla="*/ 12628 w 6175727"/>
              <a:gd name="connsiteY0" fmla="*/ 0 h 7569185"/>
              <a:gd name="connsiteX1" fmla="*/ 6175727 w 6175727"/>
              <a:gd name="connsiteY1" fmla="*/ 5846 h 7569185"/>
              <a:gd name="connsiteX2" fmla="*/ 4557516 w 6175727"/>
              <a:gd name="connsiteY2" fmla="*/ 7569057 h 7569185"/>
              <a:gd name="connsiteX3" fmla="*/ 566 w 6175727"/>
              <a:gd name="connsiteY3" fmla="*/ 7569185 h 7569185"/>
              <a:gd name="connsiteX4" fmla="*/ 12628 w 6175727"/>
              <a:gd name="connsiteY4" fmla="*/ 0 h 7569185"/>
              <a:gd name="connsiteX0" fmla="*/ 12628 w 6169379"/>
              <a:gd name="connsiteY0" fmla="*/ 0 h 7569185"/>
              <a:gd name="connsiteX1" fmla="*/ 6169379 w 6169379"/>
              <a:gd name="connsiteY1" fmla="*/ 15366 h 7569185"/>
              <a:gd name="connsiteX2" fmla="*/ 4557516 w 6169379"/>
              <a:gd name="connsiteY2" fmla="*/ 7569057 h 7569185"/>
              <a:gd name="connsiteX3" fmla="*/ 566 w 6169379"/>
              <a:gd name="connsiteY3" fmla="*/ 7569185 h 7569185"/>
              <a:gd name="connsiteX4" fmla="*/ 12628 w 6169379"/>
              <a:gd name="connsiteY4" fmla="*/ 0 h 7569185"/>
              <a:gd name="connsiteX0" fmla="*/ 12628 w 6169379"/>
              <a:gd name="connsiteY0" fmla="*/ 0 h 7569185"/>
              <a:gd name="connsiteX1" fmla="*/ 6169379 w 6169379"/>
              <a:gd name="connsiteY1" fmla="*/ 15366 h 7569185"/>
              <a:gd name="connsiteX2" fmla="*/ 4560690 w 6169379"/>
              <a:gd name="connsiteY2" fmla="*/ 7556363 h 7569185"/>
              <a:gd name="connsiteX3" fmla="*/ 566 w 6169379"/>
              <a:gd name="connsiteY3" fmla="*/ 7569185 h 7569185"/>
              <a:gd name="connsiteX4" fmla="*/ 12628 w 6169379"/>
              <a:gd name="connsiteY4" fmla="*/ 0 h 7569185"/>
              <a:gd name="connsiteX0" fmla="*/ 12628 w 6172553"/>
              <a:gd name="connsiteY0" fmla="*/ 501 h 7569686"/>
              <a:gd name="connsiteX1" fmla="*/ 6172553 w 6172553"/>
              <a:gd name="connsiteY1" fmla="*/ 0 h 7569686"/>
              <a:gd name="connsiteX2" fmla="*/ 4560690 w 6172553"/>
              <a:gd name="connsiteY2" fmla="*/ 7556864 h 7569686"/>
              <a:gd name="connsiteX3" fmla="*/ 566 w 6172553"/>
              <a:gd name="connsiteY3" fmla="*/ 7569686 h 7569686"/>
              <a:gd name="connsiteX4" fmla="*/ 12628 w 6172553"/>
              <a:gd name="connsiteY4" fmla="*/ 501 h 7569686"/>
              <a:gd name="connsiteX0" fmla="*/ 148617 w 6172069"/>
              <a:gd name="connsiteY0" fmla="*/ 108397 h 7569686"/>
              <a:gd name="connsiteX1" fmla="*/ 6172069 w 6172069"/>
              <a:gd name="connsiteY1" fmla="*/ 0 h 7569686"/>
              <a:gd name="connsiteX2" fmla="*/ 4560206 w 6172069"/>
              <a:gd name="connsiteY2" fmla="*/ 7556864 h 7569686"/>
              <a:gd name="connsiteX3" fmla="*/ 82 w 6172069"/>
              <a:gd name="connsiteY3" fmla="*/ 7569686 h 7569686"/>
              <a:gd name="connsiteX4" fmla="*/ 148617 w 6172069"/>
              <a:gd name="connsiteY4" fmla="*/ 108397 h 7569686"/>
              <a:gd name="connsiteX0" fmla="*/ 0 w 6175794"/>
              <a:gd name="connsiteY0" fmla="*/ 3674 h 7569686"/>
              <a:gd name="connsiteX1" fmla="*/ 6175794 w 6175794"/>
              <a:gd name="connsiteY1" fmla="*/ 0 h 7569686"/>
              <a:gd name="connsiteX2" fmla="*/ 4563931 w 6175794"/>
              <a:gd name="connsiteY2" fmla="*/ 7556864 h 7569686"/>
              <a:gd name="connsiteX3" fmla="*/ 3807 w 6175794"/>
              <a:gd name="connsiteY3" fmla="*/ 7569686 h 7569686"/>
              <a:gd name="connsiteX4" fmla="*/ 0 w 6175794"/>
              <a:gd name="connsiteY4" fmla="*/ 3674 h 7569686"/>
              <a:gd name="connsiteX0" fmla="*/ 0 w 6175794"/>
              <a:gd name="connsiteY0" fmla="*/ 3674 h 7556864"/>
              <a:gd name="connsiteX1" fmla="*/ 6175794 w 6175794"/>
              <a:gd name="connsiteY1" fmla="*/ 0 h 7556864"/>
              <a:gd name="connsiteX2" fmla="*/ 4563931 w 6175794"/>
              <a:gd name="connsiteY2" fmla="*/ 7556864 h 7556864"/>
              <a:gd name="connsiteX3" fmla="*/ 86325 w 6175794"/>
              <a:gd name="connsiteY3" fmla="*/ 7525258 h 7556864"/>
              <a:gd name="connsiteX4" fmla="*/ 0 w 6175794"/>
              <a:gd name="connsiteY4" fmla="*/ 3674 h 7556864"/>
              <a:gd name="connsiteX0" fmla="*/ 6498 w 6182292"/>
              <a:gd name="connsiteY0" fmla="*/ 3674 h 7556992"/>
              <a:gd name="connsiteX1" fmla="*/ 6182292 w 6182292"/>
              <a:gd name="connsiteY1" fmla="*/ 0 h 7556992"/>
              <a:gd name="connsiteX2" fmla="*/ 4570429 w 6182292"/>
              <a:gd name="connsiteY2" fmla="*/ 7556864 h 7556992"/>
              <a:gd name="connsiteX3" fmla="*/ 783 w 6182292"/>
              <a:gd name="connsiteY3" fmla="*/ 7556992 h 7556992"/>
              <a:gd name="connsiteX4" fmla="*/ 6498 w 6182292"/>
              <a:gd name="connsiteY4" fmla="*/ 3674 h 755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2292" h="7556992">
                <a:moveTo>
                  <a:pt x="6498" y="3674"/>
                </a:moveTo>
                <a:lnTo>
                  <a:pt x="6182292" y="0"/>
                </a:lnTo>
                <a:lnTo>
                  <a:pt x="4570429" y="7556864"/>
                </a:lnTo>
                <a:lnTo>
                  <a:pt x="783" y="7556992"/>
                </a:lnTo>
                <a:cubicBezTo>
                  <a:pt x="-3392" y="5037100"/>
                  <a:pt x="10673" y="2523566"/>
                  <a:pt x="6498" y="3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9878DB06-59CE-44DB-8258-92024D10E0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35127" cy="1083733"/>
          </a:xfrm>
          <a:prstGeom prst="rect">
            <a:avLst/>
          </a:pr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57C8CEBE-C9FD-C2AE-2BBC-4A00972AAA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411"/>
            <a:ext cx="9143999" cy="645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559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416455-A9CA-71DE-7178-5392485F85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9842" y="0"/>
            <a:ext cx="1769931" cy="7559675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86C0D4D5-8628-9539-31B5-FB5E3C37E6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02697"/>
            <a:ext cx="5180176" cy="365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87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 BG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416455-A9CA-71DE-7178-5392485F85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9842" y="0"/>
            <a:ext cx="1769931" cy="7559675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86C0D4D5-8628-9539-31B5-FB5E3C37E6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02697"/>
            <a:ext cx="5180176" cy="3656978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B677941-6084-2DAA-6A57-8FFFE149AB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8501894" cy="600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82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nit Ai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926F67-4E9B-DDFB-64E1-0E9B3AEDAA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36"/>
          <a:stretch/>
        </p:blipFill>
        <p:spPr>
          <a:xfrm>
            <a:off x="5118265" y="0"/>
            <a:ext cx="8331750" cy="75593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EE334A0-4C30-FDCC-3D34-220B4FB81285}"/>
              </a:ext>
            </a:extLst>
          </p:cNvPr>
          <p:cNvSpPr/>
          <p:nvPr userDrawn="1"/>
        </p:nvSpPr>
        <p:spPr>
          <a:xfrm>
            <a:off x="-3285" y="-981"/>
            <a:ext cx="8185169" cy="7565671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11342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03255"/>
              <a:gd name="connsiteY0" fmla="*/ 25052 h 7584727"/>
              <a:gd name="connsiteX1" fmla="*/ 7503255 w 7503255"/>
              <a:gd name="connsiteY1" fmla="*/ 0 h 7584727"/>
              <a:gd name="connsiteX2" fmla="*/ 5902562 w 7503255"/>
              <a:gd name="connsiteY2" fmla="*/ 7584727 h 7584727"/>
              <a:gd name="connsiteX3" fmla="*/ 0 w 7503255"/>
              <a:gd name="connsiteY3" fmla="*/ 7584727 h 7584727"/>
              <a:gd name="connsiteX4" fmla="*/ 0 w 7503255"/>
              <a:gd name="connsiteY4" fmla="*/ 25052 h 7584727"/>
              <a:gd name="connsiteX0" fmla="*/ 0 w 7515781"/>
              <a:gd name="connsiteY0" fmla="*/ 25052 h 7584727"/>
              <a:gd name="connsiteX1" fmla="*/ 7515781 w 7515781"/>
              <a:gd name="connsiteY1" fmla="*/ 0 h 7584727"/>
              <a:gd name="connsiteX2" fmla="*/ 5915088 w 7515781"/>
              <a:gd name="connsiteY2" fmla="*/ 7584727 h 7584727"/>
              <a:gd name="connsiteX3" fmla="*/ 12526 w 7515781"/>
              <a:gd name="connsiteY3" fmla="*/ 7584727 h 7584727"/>
              <a:gd name="connsiteX4" fmla="*/ 0 w 7515781"/>
              <a:gd name="connsiteY4" fmla="*/ 25052 h 7584727"/>
              <a:gd name="connsiteX0" fmla="*/ 0 w 7540833"/>
              <a:gd name="connsiteY0" fmla="*/ 25052 h 7584727"/>
              <a:gd name="connsiteX1" fmla="*/ 7540833 w 7540833"/>
              <a:gd name="connsiteY1" fmla="*/ 0 h 7584727"/>
              <a:gd name="connsiteX2" fmla="*/ 5940140 w 7540833"/>
              <a:gd name="connsiteY2" fmla="*/ 7584727 h 7584727"/>
              <a:gd name="connsiteX3" fmla="*/ 37578 w 7540833"/>
              <a:gd name="connsiteY3" fmla="*/ 7584727 h 7584727"/>
              <a:gd name="connsiteX4" fmla="*/ 0 w 7540833"/>
              <a:gd name="connsiteY4" fmla="*/ 25052 h 7584727"/>
              <a:gd name="connsiteX0" fmla="*/ 0 w 7531308"/>
              <a:gd name="connsiteY0" fmla="*/ 6002 h 7565677"/>
              <a:gd name="connsiteX1" fmla="*/ 7531308 w 7531308"/>
              <a:gd name="connsiteY1" fmla="*/ 0 h 7565677"/>
              <a:gd name="connsiteX2" fmla="*/ 5940140 w 7531308"/>
              <a:gd name="connsiteY2" fmla="*/ 7565677 h 7565677"/>
              <a:gd name="connsiteX3" fmla="*/ 37578 w 7531308"/>
              <a:gd name="connsiteY3" fmla="*/ 7565677 h 7565677"/>
              <a:gd name="connsiteX4" fmla="*/ 0 w 7531308"/>
              <a:gd name="connsiteY4" fmla="*/ 6002 h 7565677"/>
              <a:gd name="connsiteX0" fmla="*/ 3522 w 7534830"/>
              <a:gd name="connsiteY0" fmla="*/ 6002 h 7565677"/>
              <a:gd name="connsiteX1" fmla="*/ 7534830 w 7534830"/>
              <a:gd name="connsiteY1" fmla="*/ 0 h 7565677"/>
              <a:gd name="connsiteX2" fmla="*/ 5943662 w 7534830"/>
              <a:gd name="connsiteY2" fmla="*/ 7565677 h 7565677"/>
              <a:gd name="connsiteX3" fmla="*/ 970 w 7534830"/>
              <a:gd name="connsiteY3" fmla="*/ 7565677 h 7565677"/>
              <a:gd name="connsiteX4" fmla="*/ 3522 w 7534830"/>
              <a:gd name="connsiteY4" fmla="*/ 6002 h 7565677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3972 w 7535140"/>
              <a:gd name="connsiteY2" fmla="*/ 7566010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664 w 7535140"/>
              <a:gd name="connsiteY0" fmla="*/ 0 h 7566010"/>
              <a:gd name="connsiteX1" fmla="*/ 7535140 w 7535140"/>
              <a:gd name="connsiteY1" fmla="*/ 333 h 7566010"/>
              <a:gd name="connsiteX2" fmla="*/ 5947140 w 7535140"/>
              <a:gd name="connsiteY2" fmla="*/ 7547005 h 7566010"/>
              <a:gd name="connsiteX3" fmla="*/ 1280 w 7535140"/>
              <a:gd name="connsiteY3" fmla="*/ 7566010 h 7566010"/>
              <a:gd name="connsiteX4" fmla="*/ 664 w 7535140"/>
              <a:gd name="connsiteY4" fmla="*/ 0 h 7566010"/>
              <a:gd name="connsiteX0" fmla="*/ 0 w 7534476"/>
              <a:gd name="connsiteY0" fmla="*/ 0 h 7547005"/>
              <a:gd name="connsiteX1" fmla="*/ 7534476 w 7534476"/>
              <a:gd name="connsiteY1" fmla="*/ 333 h 7547005"/>
              <a:gd name="connsiteX2" fmla="*/ 5946476 w 7534476"/>
              <a:gd name="connsiteY2" fmla="*/ 7547005 h 7547005"/>
              <a:gd name="connsiteX3" fmla="*/ 51301 w 7534476"/>
              <a:gd name="connsiteY3" fmla="*/ 7448815 h 7547005"/>
              <a:gd name="connsiteX4" fmla="*/ 0 w 7534476"/>
              <a:gd name="connsiteY4" fmla="*/ 0 h 7547005"/>
              <a:gd name="connsiteX0" fmla="*/ 664 w 7535140"/>
              <a:gd name="connsiteY0" fmla="*/ 0 h 7547005"/>
              <a:gd name="connsiteX1" fmla="*/ 7535140 w 7535140"/>
              <a:gd name="connsiteY1" fmla="*/ 333 h 7547005"/>
              <a:gd name="connsiteX2" fmla="*/ 5947140 w 7535140"/>
              <a:gd name="connsiteY2" fmla="*/ 7547005 h 7547005"/>
              <a:gd name="connsiteX3" fmla="*/ 1280 w 7535140"/>
              <a:gd name="connsiteY3" fmla="*/ 7540671 h 7547005"/>
              <a:gd name="connsiteX4" fmla="*/ 664 w 7535140"/>
              <a:gd name="connsiteY4" fmla="*/ 0 h 7547005"/>
              <a:gd name="connsiteX0" fmla="*/ 664 w 7535140"/>
              <a:gd name="connsiteY0" fmla="*/ 0 h 7547005"/>
              <a:gd name="connsiteX1" fmla="*/ 7535140 w 7535140"/>
              <a:gd name="connsiteY1" fmla="*/ 333 h 7547005"/>
              <a:gd name="connsiteX2" fmla="*/ 5947140 w 7535140"/>
              <a:gd name="connsiteY2" fmla="*/ 7547005 h 7547005"/>
              <a:gd name="connsiteX3" fmla="*/ 1280 w 7535140"/>
              <a:gd name="connsiteY3" fmla="*/ 7543839 h 7547005"/>
              <a:gd name="connsiteX4" fmla="*/ 664 w 7535140"/>
              <a:gd name="connsiteY4" fmla="*/ 0 h 7547005"/>
              <a:gd name="connsiteX0" fmla="*/ 0 w 8163363"/>
              <a:gd name="connsiteY0" fmla="*/ 8524 h 7546672"/>
              <a:gd name="connsiteX1" fmla="*/ 8163363 w 8163363"/>
              <a:gd name="connsiteY1" fmla="*/ 0 h 7546672"/>
              <a:gd name="connsiteX2" fmla="*/ 6575363 w 8163363"/>
              <a:gd name="connsiteY2" fmla="*/ 7546672 h 7546672"/>
              <a:gd name="connsiteX3" fmla="*/ 629503 w 8163363"/>
              <a:gd name="connsiteY3" fmla="*/ 7543506 h 7546672"/>
              <a:gd name="connsiteX4" fmla="*/ 0 w 8163363"/>
              <a:gd name="connsiteY4" fmla="*/ 8524 h 7546672"/>
              <a:gd name="connsiteX0" fmla="*/ 8921 w 8172284"/>
              <a:gd name="connsiteY0" fmla="*/ 8524 h 7546672"/>
              <a:gd name="connsiteX1" fmla="*/ 8172284 w 8172284"/>
              <a:gd name="connsiteY1" fmla="*/ 0 h 7546672"/>
              <a:gd name="connsiteX2" fmla="*/ 6584284 w 8172284"/>
              <a:gd name="connsiteY2" fmla="*/ 7546672 h 7546672"/>
              <a:gd name="connsiteX3" fmla="*/ 679 w 8172284"/>
              <a:gd name="connsiteY3" fmla="*/ 7543507 h 7546672"/>
              <a:gd name="connsiteX4" fmla="*/ 8921 w 8172284"/>
              <a:gd name="connsiteY4" fmla="*/ 8524 h 7546672"/>
              <a:gd name="connsiteX0" fmla="*/ 0 w 8163363"/>
              <a:gd name="connsiteY0" fmla="*/ 8524 h 7546672"/>
              <a:gd name="connsiteX1" fmla="*/ 8163363 w 8163363"/>
              <a:gd name="connsiteY1" fmla="*/ 0 h 7546672"/>
              <a:gd name="connsiteX2" fmla="*/ 6575363 w 8163363"/>
              <a:gd name="connsiteY2" fmla="*/ 7546672 h 7546672"/>
              <a:gd name="connsiteX3" fmla="*/ 39276 w 8163363"/>
              <a:gd name="connsiteY3" fmla="*/ 7521335 h 7546672"/>
              <a:gd name="connsiteX4" fmla="*/ 0 w 8163363"/>
              <a:gd name="connsiteY4" fmla="*/ 8524 h 7546672"/>
              <a:gd name="connsiteX0" fmla="*/ 0 w 8163363"/>
              <a:gd name="connsiteY0" fmla="*/ 8524 h 7549842"/>
              <a:gd name="connsiteX1" fmla="*/ 8163363 w 8163363"/>
              <a:gd name="connsiteY1" fmla="*/ 0 h 7549842"/>
              <a:gd name="connsiteX2" fmla="*/ 6575363 w 8163363"/>
              <a:gd name="connsiteY2" fmla="*/ 7546672 h 7549842"/>
              <a:gd name="connsiteX3" fmla="*/ 4430 w 8163363"/>
              <a:gd name="connsiteY3" fmla="*/ 7549842 h 7549842"/>
              <a:gd name="connsiteX4" fmla="*/ 0 w 8163363"/>
              <a:gd name="connsiteY4" fmla="*/ 8524 h 7549842"/>
              <a:gd name="connsiteX0" fmla="*/ 0 w 8166531"/>
              <a:gd name="connsiteY0" fmla="*/ 0 h 7550821"/>
              <a:gd name="connsiteX1" fmla="*/ 8166531 w 8166531"/>
              <a:gd name="connsiteY1" fmla="*/ 979 h 7550821"/>
              <a:gd name="connsiteX2" fmla="*/ 6578531 w 8166531"/>
              <a:gd name="connsiteY2" fmla="*/ 7547651 h 7550821"/>
              <a:gd name="connsiteX3" fmla="*/ 7598 w 8166531"/>
              <a:gd name="connsiteY3" fmla="*/ 7550821 h 7550821"/>
              <a:gd name="connsiteX4" fmla="*/ 0 w 8166531"/>
              <a:gd name="connsiteY4" fmla="*/ 0 h 7550821"/>
              <a:gd name="connsiteX0" fmla="*/ 0 w 8166531"/>
              <a:gd name="connsiteY0" fmla="*/ 0 h 7553988"/>
              <a:gd name="connsiteX1" fmla="*/ 8166531 w 8166531"/>
              <a:gd name="connsiteY1" fmla="*/ 979 h 7553988"/>
              <a:gd name="connsiteX2" fmla="*/ 6578531 w 8166531"/>
              <a:gd name="connsiteY2" fmla="*/ 7547651 h 7553988"/>
              <a:gd name="connsiteX3" fmla="*/ 4430 w 8166531"/>
              <a:gd name="connsiteY3" fmla="*/ 7553988 h 7553988"/>
              <a:gd name="connsiteX4" fmla="*/ 0 w 8166531"/>
              <a:gd name="connsiteY4" fmla="*/ 0 h 7553988"/>
              <a:gd name="connsiteX0" fmla="*/ 0 w 8166531"/>
              <a:gd name="connsiteY0" fmla="*/ 0 h 7547651"/>
              <a:gd name="connsiteX1" fmla="*/ 8166531 w 8166531"/>
              <a:gd name="connsiteY1" fmla="*/ 979 h 7547651"/>
              <a:gd name="connsiteX2" fmla="*/ 6578531 w 8166531"/>
              <a:gd name="connsiteY2" fmla="*/ 7547651 h 7547651"/>
              <a:gd name="connsiteX3" fmla="*/ 42444 w 8166531"/>
              <a:gd name="connsiteY3" fmla="*/ 7477969 h 7547651"/>
              <a:gd name="connsiteX4" fmla="*/ 0 w 8166531"/>
              <a:gd name="connsiteY4" fmla="*/ 0 h 7547651"/>
              <a:gd name="connsiteX0" fmla="*/ 109 w 8166640"/>
              <a:gd name="connsiteY0" fmla="*/ 0 h 7547651"/>
              <a:gd name="connsiteX1" fmla="*/ 8166640 w 8166640"/>
              <a:gd name="connsiteY1" fmla="*/ 979 h 7547651"/>
              <a:gd name="connsiteX2" fmla="*/ 6578640 w 8166640"/>
              <a:gd name="connsiteY2" fmla="*/ 7547651 h 7547651"/>
              <a:gd name="connsiteX3" fmla="*/ 1371 w 8166640"/>
              <a:gd name="connsiteY3" fmla="*/ 7544486 h 7547651"/>
              <a:gd name="connsiteX4" fmla="*/ 109 w 8166640"/>
              <a:gd name="connsiteY4" fmla="*/ 0 h 7547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66640" h="7547651">
                <a:moveTo>
                  <a:pt x="109" y="0"/>
                </a:moveTo>
                <a:lnTo>
                  <a:pt x="8166640" y="979"/>
                </a:lnTo>
                <a:lnTo>
                  <a:pt x="6578640" y="7547651"/>
                </a:lnTo>
                <a:lnTo>
                  <a:pt x="1371" y="7544486"/>
                </a:lnTo>
                <a:cubicBezTo>
                  <a:pt x="-2804" y="5024594"/>
                  <a:pt x="4284" y="2519892"/>
                  <a:pt x="1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94FB5AAD-5E9F-42AD-B24D-2BC8589EFD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3580"/>
            <a:ext cx="4484831" cy="316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9681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BG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id="{A368963F-8580-780F-C630-628E66DD53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47897"/>
            <a:ext cx="5257799" cy="3711777"/>
          </a:xfrm>
          <a:prstGeom prst="rect">
            <a:avLst/>
          </a:prstGeom>
        </p:spPr>
      </p:pic>
      <p:pic>
        <p:nvPicPr>
          <p:cNvPr id="15" name="Picture 14" descr="Shape&#10;&#10;Description automatically generated with low confidence">
            <a:extLst>
              <a:ext uri="{FF2B5EF4-FFF2-40B4-BE49-F238E27FC236}">
                <a16:creationId xmlns:a16="http://schemas.microsoft.com/office/drawing/2014/main" id="{DEBBD891-6DD9-1BEE-A8F5-084FA17572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063" t="-45063" r="-1" b="-1"/>
          <a:stretch/>
        </p:blipFill>
        <p:spPr>
          <a:xfrm>
            <a:off x="2731357" y="0"/>
            <a:ext cx="10708417" cy="7559675"/>
          </a:xfrm>
          <a:prstGeom prst="rect">
            <a:avLst/>
          </a:prstGeom>
        </p:spPr>
      </p:pic>
      <p:pic>
        <p:nvPicPr>
          <p:cNvPr id="17" name="Picture 16" descr="Shape&#10;&#10;Description automatically generated with medium confidence">
            <a:extLst>
              <a:ext uri="{FF2B5EF4-FFF2-40B4-BE49-F238E27FC236}">
                <a16:creationId xmlns:a16="http://schemas.microsoft.com/office/drawing/2014/main" id="{93C1BDE7-1690-CE3A-12D3-278EC91617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77415" cy="436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783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BG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416455-A9CA-71DE-7178-5392485F85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9842" y="0"/>
            <a:ext cx="1769931" cy="7559675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86C0D4D5-8628-9539-31B5-FB5E3C37E6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02697"/>
            <a:ext cx="5180176" cy="365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6358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ide BG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416455-A9CA-71DE-7178-5392485F85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9842" y="0"/>
            <a:ext cx="1769931" cy="7559675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E992156-0099-0C76-9339-2E85103D07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2696"/>
            <a:ext cx="5180177" cy="3656979"/>
          </a:xfrm>
          <a:prstGeom prst="rect">
            <a:avLst/>
          </a:prstGeom>
        </p:spPr>
      </p:pic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B81C4520-028F-9777-0442-CA65340B5B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05170" cy="635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08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BG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86C0D4D5-8628-9539-31B5-FB5E3C37E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827323"/>
            <a:ext cx="6470248" cy="1732351"/>
          </a:xfrm>
          <a:prstGeom prst="rect">
            <a:avLst/>
          </a:prstGeom>
        </p:spPr>
      </p:pic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E65B9CF3-7205-7158-B514-3D4E92F3CA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1387" cy="643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12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BG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hape&#10;&#10;Description automatically generated with medium confidence">
            <a:extLst>
              <a:ext uri="{FF2B5EF4-FFF2-40B4-BE49-F238E27FC236}">
                <a16:creationId xmlns:a16="http://schemas.microsoft.com/office/drawing/2014/main" id="{C068C51E-A98C-5EA2-A25A-3376000341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1387" cy="6439301"/>
          </a:xfrm>
          <a:prstGeom prst="rect">
            <a:avLst/>
          </a:prstGeom>
        </p:spPr>
      </p:pic>
      <p:pic>
        <p:nvPicPr>
          <p:cNvPr id="25" name="Picture 24" descr="Shape&#10;&#10;Description automatically generated">
            <a:extLst>
              <a:ext uri="{FF2B5EF4-FFF2-40B4-BE49-F238E27FC236}">
                <a16:creationId xmlns:a16="http://schemas.microsoft.com/office/drawing/2014/main" id="{74C8957A-E482-9515-41B7-539A605E3E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708417" cy="75596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6536CB0-D0A2-3621-7F5D-6F22640722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899" y="1386038"/>
            <a:ext cx="8739876" cy="617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23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19FD955F-2058-5084-7F7D-9C496610B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06958" y="0"/>
            <a:ext cx="1832816" cy="7559675"/>
          </a:xfrm>
          <a:prstGeom prst="rect">
            <a:avLst/>
          </a:prstGeom>
        </p:spPr>
      </p:pic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B59F884F-FC9E-524A-D912-ABA8EDA717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34310"/>
            <a:ext cx="7401826" cy="522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29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BG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1BD604CF-FB14-0CE9-B794-935DCF7F11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484346"/>
            <a:ext cx="12951611" cy="4075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B1783B-A504-A604-DAFD-CD2ACF57AB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17" y="0"/>
            <a:ext cx="10702058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99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BG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E9842231-7232-6503-6928-187101445D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58" y="0"/>
            <a:ext cx="10708417" cy="7559675"/>
          </a:xfrm>
          <a:prstGeom prst="rect">
            <a:avLst/>
          </a:prstGeom>
        </p:spPr>
      </p:pic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FDD13780-3305-03FB-B510-6CD9F513A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261456"/>
            <a:ext cx="10481912" cy="329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07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9E631E44-622B-B739-59AA-0FAA9108DDAA}"/>
              </a:ext>
            </a:extLst>
          </p:cNvPr>
          <p:cNvSpPr/>
          <p:nvPr userDrawn="1"/>
        </p:nvSpPr>
        <p:spPr>
          <a:xfrm>
            <a:off x="794" y="1"/>
            <a:ext cx="7515522" cy="756449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4496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0" y="7559675"/>
                </a:lnTo>
                <a:lnTo>
                  <a:pt x="0" y="0"/>
                </a:lnTo>
                <a:close/>
              </a:path>
            </a:pathLst>
          </a:custGeom>
          <a:solidFill>
            <a:srgbClr val="1A7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661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9E631E44-622B-B739-59AA-0FAA9108DDAA}"/>
              </a:ext>
            </a:extLst>
          </p:cNvPr>
          <p:cNvSpPr/>
          <p:nvPr userDrawn="1"/>
        </p:nvSpPr>
        <p:spPr>
          <a:xfrm>
            <a:off x="794" y="1"/>
            <a:ext cx="7515522" cy="756449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4496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0" y="7559675"/>
                </a:lnTo>
                <a:lnTo>
                  <a:pt x="0" y="0"/>
                </a:lnTo>
                <a:close/>
              </a:path>
            </a:pathLst>
          </a:custGeom>
          <a:solidFill>
            <a:srgbClr val="1A7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F6E36295-571D-D257-FD57-DAC1234BB4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4792"/>
            <a:ext cx="8401878" cy="593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86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t Aim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6BE3A71E-78BF-DDA3-3003-1571C59361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3598"/>
            <a:ext cx="7686136" cy="5426077"/>
          </a:xfrm>
          <a:prstGeom prst="rect">
            <a:avLst/>
          </a:prstGeom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E252EC3D-4EA5-F509-0EA7-CC81833F1A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35774" y="2587925"/>
            <a:ext cx="1103824" cy="49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221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D0898A-9970-7A58-976C-58EC2A55F5F2}"/>
              </a:ext>
            </a:extLst>
          </p:cNvPr>
          <p:cNvSpPr/>
          <p:nvPr userDrawn="1"/>
        </p:nvSpPr>
        <p:spPr>
          <a:xfrm>
            <a:off x="-1" y="-918"/>
            <a:ext cx="13439776" cy="26368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636838"/>
              <a:gd name="connsiteX1" fmla="*/ 13439775 w 13439775"/>
              <a:gd name="connsiteY1" fmla="*/ 279400 h 2636838"/>
              <a:gd name="connsiteX2" fmla="*/ 13439775 w 13439775"/>
              <a:gd name="connsiteY2" fmla="*/ 1465263 h 2636838"/>
              <a:gd name="connsiteX3" fmla="*/ 0 w 13439775"/>
              <a:gd name="connsiteY3" fmla="*/ 2636838 h 2636838"/>
              <a:gd name="connsiteX4" fmla="*/ 0 w 13439775"/>
              <a:gd name="connsiteY4" fmla="*/ 0 h 2636838"/>
              <a:gd name="connsiteX0" fmla="*/ 0 w 13439775"/>
              <a:gd name="connsiteY0" fmla="*/ 0 h 2636838"/>
              <a:gd name="connsiteX1" fmla="*/ 13439775 w 13439775"/>
              <a:gd name="connsiteY1" fmla="*/ 3175 h 2636838"/>
              <a:gd name="connsiteX2" fmla="*/ 13439775 w 13439775"/>
              <a:gd name="connsiteY2" fmla="*/ 1465263 h 2636838"/>
              <a:gd name="connsiteX3" fmla="*/ 0 w 13439775"/>
              <a:gd name="connsiteY3" fmla="*/ 2636838 h 2636838"/>
              <a:gd name="connsiteX4" fmla="*/ 0 w 13439775"/>
              <a:gd name="connsiteY4" fmla="*/ 0 h 263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636838">
                <a:moveTo>
                  <a:pt x="0" y="0"/>
                </a:moveTo>
                <a:lnTo>
                  <a:pt x="13439775" y="3175"/>
                </a:lnTo>
                <a:lnTo>
                  <a:pt x="13439775" y="1465263"/>
                </a:lnTo>
                <a:lnTo>
                  <a:pt x="0" y="26368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38442"/>
            <a:ext cx="3854676" cy="2721233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9FBCF12B-4B55-BD3D-7FCA-756CA932F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18373" y="1981200"/>
            <a:ext cx="1321402" cy="557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18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D0898A-9970-7A58-976C-58EC2A55F5F2}"/>
              </a:ext>
            </a:extLst>
          </p:cNvPr>
          <p:cNvSpPr/>
          <p:nvPr userDrawn="1"/>
        </p:nvSpPr>
        <p:spPr>
          <a:xfrm>
            <a:off x="-1" y="-918"/>
            <a:ext cx="13439776" cy="26368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636838"/>
              <a:gd name="connsiteX1" fmla="*/ 13439775 w 13439775"/>
              <a:gd name="connsiteY1" fmla="*/ 279400 h 2636838"/>
              <a:gd name="connsiteX2" fmla="*/ 13439775 w 13439775"/>
              <a:gd name="connsiteY2" fmla="*/ 1465263 h 2636838"/>
              <a:gd name="connsiteX3" fmla="*/ 0 w 13439775"/>
              <a:gd name="connsiteY3" fmla="*/ 2636838 h 2636838"/>
              <a:gd name="connsiteX4" fmla="*/ 0 w 13439775"/>
              <a:gd name="connsiteY4" fmla="*/ 0 h 2636838"/>
              <a:gd name="connsiteX0" fmla="*/ 0 w 13439775"/>
              <a:gd name="connsiteY0" fmla="*/ 0 h 2636838"/>
              <a:gd name="connsiteX1" fmla="*/ 13439775 w 13439775"/>
              <a:gd name="connsiteY1" fmla="*/ 3175 h 2636838"/>
              <a:gd name="connsiteX2" fmla="*/ 13439775 w 13439775"/>
              <a:gd name="connsiteY2" fmla="*/ 1465263 h 2636838"/>
              <a:gd name="connsiteX3" fmla="*/ 0 w 13439775"/>
              <a:gd name="connsiteY3" fmla="*/ 2636838 h 2636838"/>
              <a:gd name="connsiteX4" fmla="*/ 0 w 13439775"/>
              <a:gd name="connsiteY4" fmla="*/ 0 h 263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636838">
                <a:moveTo>
                  <a:pt x="0" y="0"/>
                </a:moveTo>
                <a:lnTo>
                  <a:pt x="13439775" y="3175"/>
                </a:lnTo>
                <a:lnTo>
                  <a:pt x="13439775" y="1465263"/>
                </a:lnTo>
                <a:lnTo>
                  <a:pt x="0" y="26368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EF7153-1E23-2F02-CC06-688074368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17" y="0"/>
            <a:ext cx="10702058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26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168CCC7C-E07D-AA43-1335-401C661861F3}"/>
              </a:ext>
            </a:extLst>
          </p:cNvPr>
          <p:cNvSpPr/>
          <p:nvPr userDrawn="1"/>
        </p:nvSpPr>
        <p:spPr>
          <a:xfrm>
            <a:off x="794" y="1"/>
            <a:ext cx="7515522" cy="756449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4496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0" y="7559675"/>
                </a:lnTo>
                <a:lnTo>
                  <a:pt x="0" y="0"/>
                </a:lnTo>
                <a:close/>
              </a:path>
            </a:pathLst>
          </a:custGeom>
          <a:solidFill>
            <a:srgbClr val="1A7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D2EB977F-206F-CFD1-257E-68E84D093D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8600"/>
            <a:ext cx="4987667" cy="352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0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168CCC7C-E07D-AA43-1335-401C661861F3}"/>
              </a:ext>
            </a:extLst>
          </p:cNvPr>
          <p:cNvSpPr/>
          <p:nvPr userDrawn="1"/>
        </p:nvSpPr>
        <p:spPr>
          <a:xfrm>
            <a:off x="-2382" y="1"/>
            <a:ext cx="8627061" cy="756449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8624904"/>
              <a:gd name="connsiteY0" fmla="*/ 0 h 7564496"/>
              <a:gd name="connsiteX1" fmla="*/ 8624904 w 8624904"/>
              <a:gd name="connsiteY1" fmla="*/ 631 h 7564496"/>
              <a:gd name="connsiteX2" fmla="*/ 7015294 w 8624904"/>
              <a:gd name="connsiteY2" fmla="*/ 7564496 h 7564496"/>
              <a:gd name="connsiteX3" fmla="*/ 1108495 w 8624904"/>
              <a:gd name="connsiteY3" fmla="*/ 7559675 h 7564496"/>
              <a:gd name="connsiteX4" fmla="*/ 0 w 8624904"/>
              <a:gd name="connsiteY4" fmla="*/ 0 h 7564496"/>
              <a:gd name="connsiteX0" fmla="*/ 0 w 8624904"/>
              <a:gd name="connsiteY0" fmla="*/ 0 h 7564496"/>
              <a:gd name="connsiteX1" fmla="*/ 8624904 w 8624904"/>
              <a:gd name="connsiteY1" fmla="*/ 631 h 7564496"/>
              <a:gd name="connsiteX2" fmla="*/ 7015294 w 8624904"/>
              <a:gd name="connsiteY2" fmla="*/ 7564496 h 7564496"/>
              <a:gd name="connsiteX3" fmla="*/ 0 w 8624904"/>
              <a:gd name="connsiteY3" fmla="*/ 7559675 h 7564496"/>
              <a:gd name="connsiteX4" fmla="*/ 0 w 8624904"/>
              <a:gd name="connsiteY4" fmla="*/ 0 h 7564496"/>
              <a:gd name="connsiteX0" fmla="*/ 3175 w 8628079"/>
              <a:gd name="connsiteY0" fmla="*/ 0 h 7564496"/>
              <a:gd name="connsiteX1" fmla="*/ 8628079 w 8628079"/>
              <a:gd name="connsiteY1" fmla="*/ 631 h 7564496"/>
              <a:gd name="connsiteX2" fmla="*/ 7018469 w 8628079"/>
              <a:gd name="connsiteY2" fmla="*/ 7564496 h 7564496"/>
              <a:gd name="connsiteX3" fmla="*/ 0 w 8628079"/>
              <a:gd name="connsiteY3" fmla="*/ 7562850 h 7564496"/>
              <a:gd name="connsiteX4" fmla="*/ 3175 w 8628079"/>
              <a:gd name="connsiteY4" fmla="*/ 0 h 75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8079" h="7564496">
                <a:moveTo>
                  <a:pt x="3175" y="0"/>
                </a:moveTo>
                <a:lnTo>
                  <a:pt x="8628079" y="631"/>
                </a:lnTo>
                <a:lnTo>
                  <a:pt x="7018469" y="7564496"/>
                </a:lnTo>
                <a:lnTo>
                  <a:pt x="0" y="7562850"/>
                </a:lnTo>
                <a:cubicBezTo>
                  <a:pt x="1058" y="5041900"/>
                  <a:pt x="2117" y="2520950"/>
                  <a:pt x="31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942088BA-D602-7583-F717-78CC44372C37}"/>
              </a:ext>
            </a:extLst>
          </p:cNvPr>
          <p:cNvSpPr/>
          <p:nvPr userDrawn="1"/>
        </p:nvSpPr>
        <p:spPr>
          <a:xfrm>
            <a:off x="0" y="0"/>
            <a:ext cx="13454253" cy="174917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11151 w 13439775"/>
              <a:gd name="connsiteY0" fmla="*/ 646771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11151 w 13439775"/>
              <a:gd name="connsiteY4" fmla="*/ 646771 h 2357438"/>
              <a:gd name="connsiteX0" fmla="*/ 11151 w 13439775"/>
              <a:gd name="connsiteY0" fmla="*/ 33454 h 1744121"/>
              <a:gd name="connsiteX1" fmla="*/ 13428624 w 13439775"/>
              <a:gd name="connsiteY1" fmla="*/ 0 h 1744121"/>
              <a:gd name="connsiteX2" fmla="*/ 13439775 w 13439775"/>
              <a:gd name="connsiteY2" fmla="*/ 572546 h 1744121"/>
              <a:gd name="connsiteX3" fmla="*/ 0 w 13439775"/>
              <a:gd name="connsiteY3" fmla="*/ 1744121 h 1744121"/>
              <a:gd name="connsiteX4" fmla="*/ 11151 w 13439775"/>
              <a:gd name="connsiteY4" fmla="*/ 33454 h 1744121"/>
              <a:gd name="connsiteX0" fmla="*/ 4801 w 13439775"/>
              <a:gd name="connsiteY0" fmla="*/ 0 h 1745592"/>
              <a:gd name="connsiteX1" fmla="*/ 1342862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0 h 1745592"/>
              <a:gd name="connsiteX1" fmla="*/ 1343497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1704 h 1747296"/>
              <a:gd name="connsiteX1" fmla="*/ 13438149 w 13439775"/>
              <a:gd name="connsiteY1" fmla="*/ 0 h 1747296"/>
              <a:gd name="connsiteX2" fmla="*/ 13439775 w 13439775"/>
              <a:gd name="connsiteY2" fmla="*/ 575721 h 1747296"/>
              <a:gd name="connsiteX3" fmla="*/ 0 w 13439775"/>
              <a:gd name="connsiteY3" fmla="*/ 1747296 h 1747296"/>
              <a:gd name="connsiteX4" fmla="*/ 4801 w 13439775"/>
              <a:gd name="connsiteY4" fmla="*/ 1704 h 174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1747296">
                <a:moveTo>
                  <a:pt x="4801" y="1704"/>
                </a:moveTo>
                <a:lnTo>
                  <a:pt x="13438149" y="0"/>
                </a:lnTo>
                <a:cubicBezTo>
                  <a:pt x="13439749" y="190849"/>
                  <a:pt x="13438175" y="384872"/>
                  <a:pt x="13439775" y="575721"/>
                </a:cubicBezTo>
                <a:lnTo>
                  <a:pt x="0" y="1747296"/>
                </a:lnTo>
                <a:cubicBezTo>
                  <a:pt x="1600" y="1165432"/>
                  <a:pt x="3201" y="583568"/>
                  <a:pt x="4801" y="170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12E93819-954E-E4E9-7EDB-1E7630E354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9178"/>
            <a:ext cx="8225787" cy="58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77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168CCC7C-E07D-AA43-1335-401C661861F3}"/>
              </a:ext>
            </a:extLst>
          </p:cNvPr>
          <p:cNvSpPr/>
          <p:nvPr userDrawn="1"/>
        </p:nvSpPr>
        <p:spPr>
          <a:xfrm>
            <a:off x="-2351" y="1"/>
            <a:ext cx="7069195" cy="7574139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8624904"/>
              <a:gd name="connsiteY0" fmla="*/ 0 h 7564496"/>
              <a:gd name="connsiteX1" fmla="*/ 8624904 w 8624904"/>
              <a:gd name="connsiteY1" fmla="*/ 631 h 7564496"/>
              <a:gd name="connsiteX2" fmla="*/ 7015294 w 8624904"/>
              <a:gd name="connsiteY2" fmla="*/ 7564496 h 7564496"/>
              <a:gd name="connsiteX3" fmla="*/ 1108495 w 8624904"/>
              <a:gd name="connsiteY3" fmla="*/ 7559675 h 7564496"/>
              <a:gd name="connsiteX4" fmla="*/ 0 w 8624904"/>
              <a:gd name="connsiteY4" fmla="*/ 0 h 7564496"/>
              <a:gd name="connsiteX0" fmla="*/ 0 w 8624904"/>
              <a:gd name="connsiteY0" fmla="*/ 0 h 7564496"/>
              <a:gd name="connsiteX1" fmla="*/ 8624904 w 8624904"/>
              <a:gd name="connsiteY1" fmla="*/ 631 h 7564496"/>
              <a:gd name="connsiteX2" fmla="*/ 7015294 w 8624904"/>
              <a:gd name="connsiteY2" fmla="*/ 7564496 h 7564496"/>
              <a:gd name="connsiteX3" fmla="*/ 0 w 8624904"/>
              <a:gd name="connsiteY3" fmla="*/ 7559675 h 7564496"/>
              <a:gd name="connsiteX4" fmla="*/ 0 w 8624904"/>
              <a:gd name="connsiteY4" fmla="*/ 0 h 7564496"/>
              <a:gd name="connsiteX0" fmla="*/ 3175 w 8628079"/>
              <a:gd name="connsiteY0" fmla="*/ 0 h 7564496"/>
              <a:gd name="connsiteX1" fmla="*/ 8628079 w 8628079"/>
              <a:gd name="connsiteY1" fmla="*/ 631 h 7564496"/>
              <a:gd name="connsiteX2" fmla="*/ 7018469 w 8628079"/>
              <a:gd name="connsiteY2" fmla="*/ 7564496 h 7564496"/>
              <a:gd name="connsiteX3" fmla="*/ 0 w 8628079"/>
              <a:gd name="connsiteY3" fmla="*/ 7562850 h 7564496"/>
              <a:gd name="connsiteX4" fmla="*/ 3175 w 8628079"/>
              <a:gd name="connsiteY4" fmla="*/ 0 h 7564496"/>
              <a:gd name="connsiteX0" fmla="*/ 703169 w 8628079"/>
              <a:gd name="connsiteY0" fmla="*/ 0 h 7564496"/>
              <a:gd name="connsiteX1" fmla="*/ 8628079 w 8628079"/>
              <a:gd name="connsiteY1" fmla="*/ 631 h 7564496"/>
              <a:gd name="connsiteX2" fmla="*/ 7018469 w 8628079"/>
              <a:gd name="connsiteY2" fmla="*/ 7564496 h 7564496"/>
              <a:gd name="connsiteX3" fmla="*/ 0 w 8628079"/>
              <a:gd name="connsiteY3" fmla="*/ 7562850 h 7564496"/>
              <a:gd name="connsiteX4" fmla="*/ 703169 w 8628079"/>
              <a:gd name="connsiteY4" fmla="*/ 0 h 7564496"/>
              <a:gd name="connsiteX0" fmla="*/ 26 w 7924936"/>
              <a:gd name="connsiteY0" fmla="*/ 0 h 7574139"/>
              <a:gd name="connsiteX1" fmla="*/ 7924936 w 7924936"/>
              <a:gd name="connsiteY1" fmla="*/ 631 h 7574139"/>
              <a:gd name="connsiteX2" fmla="*/ 6315326 w 7924936"/>
              <a:gd name="connsiteY2" fmla="*/ 7564496 h 7574139"/>
              <a:gd name="connsiteX3" fmla="*/ 30722 w 7924936"/>
              <a:gd name="connsiteY3" fmla="*/ 7574139 h 7574139"/>
              <a:gd name="connsiteX4" fmla="*/ 26 w 7924936"/>
              <a:gd name="connsiteY4" fmla="*/ 0 h 7574139"/>
              <a:gd name="connsiteX0" fmla="*/ 1019295 w 7894214"/>
              <a:gd name="connsiteY0" fmla="*/ 0 h 7574139"/>
              <a:gd name="connsiteX1" fmla="*/ 7894214 w 7894214"/>
              <a:gd name="connsiteY1" fmla="*/ 631 h 7574139"/>
              <a:gd name="connsiteX2" fmla="*/ 6284604 w 7894214"/>
              <a:gd name="connsiteY2" fmla="*/ 7564496 h 7574139"/>
              <a:gd name="connsiteX3" fmla="*/ 0 w 7894214"/>
              <a:gd name="connsiteY3" fmla="*/ 7574139 h 7574139"/>
              <a:gd name="connsiteX4" fmla="*/ 1019295 w 7894214"/>
              <a:gd name="connsiteY4" fmla="*/ 0 h 7574139"/>
              <a:gd name="connsiteX0" fmla="*/ 10 w 6874929"/>
              <a:gd name="connsiteY0" fmla="*/ 0 h 7574139"/>
              <a:gd name="connsiteX1" fmla="*/ 6874929 w 6874929"/>
              <a:gd name="connsiteY1" fmla="*/ 631 h 7574139"/>
              <a:gd name="connsiteX2" fmla="*/ 5265319 w 6874929"/>
              <a:gd name="connsiteY2" fmla="*/ 7564496 h 7574139"/>
              <a:gd name="connsiteX3" fmla="*/ 87156 w 6874929"/>
              <a:gd name="connsiteY3" fmla="*/ 7574139 h 7574139"/>
              <a:gd name="connsiteX4" fmla="*/ 10 w 6874929"/>
              <a:gd name="connsiteY4" fmla="*/ 0 h 7574139"/>
              <a:gd name="connsiteX0" fmla="*/ 76 w 6874995"/>
              <a:gd name="connsiteY0" fmla="*/ 0 h 7585428"/>
              <a:gd name="connsiteX1" fmla="*/ 6874995 w 6874995"/>
              <a:gd name="connsiteY1" fmla="*/ 631 h 7585428"/>
              <a:gd name="connsiteX2" fmla="*/ 5265385 w 6874995"/>
              <a:gd name="connsiteY2" fmla="*/ 7564496 h 7585428"/>
              <a:gd name="connsiteX3" fmla="*/ 8190 w 6874995"/>
              <a:gd name="connsiteY3" fmla="*/ 7585428 h 7585428"/>
              <a:gd name="connsiteX4" fmla="*/ 76 w 6874995"/>
              <a:gd name="connsiteY4" fmla="*/ 0 h 7585428"/>
              <a:gd name="connsiteX0" fmla="*/ 195110 w 7070029"/>
              <a:gd name="connsiteY0" fmla="*/ 0 h 7574139"/>
              <a:gd name="connsiteX1" fmla="*/ 7070029 w 7070029"/>
              <a:gd name="connsiteY1" fmla="*/ 631 h 7574139"/>
              <a:gd name="connsiteX2" fmla="*/ 5460419 w 7070029"/>
              <a:gd name="connsiteY2" fmla="*/ 7564496 h 7574139"/>
              <a:gd name="connsiteX3" fmla="*/ 0 w 7070029"/>
              <a:gd name="connsiteY3" fmla="*/ 7574139 h 7574139"/>
              <a:gd name="connsiteX4" fmla="*/ 195110 w 7070029"/>
              <a:gd name="connsiteY4" fmla="*/ 0 h 7574139"/>
              <a:gd name="connsiteX0" fmla="*/ 3176 w 7070029"/>
              <a:gd name="connsiteY0" fmla="*/ 0 h 7574139"/>
              <a:gd name="connsiteX1" fmla="*/ 7070029 w 7070029"/>
              <a:gd name="connsiteY1" fmla="*/ 631 h 7574139"/>
              <a:gd name="connsiteX2" fmla="*/ 5460419 w 7070029"/>
              <a:gd name="connsiteY2" fmla="*/ 7564496 h 7574139"/>
              <a:gd name="connsiteX3" fmla="*/ 0 w 7070029"/>
              <a:gd name="connsiteY3" fmla="*/ 7574139 h 7574139"/>
              <a:gd name="connsiteX4" fmla="*/ 3176 w 7070029"/>
              <a:gd name="connsiteY4" fmla="*/ 0 h 7574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0029" h="7574139">
                <a:moveTo>
                  <a:pt x="3176" y="0"/>
                </a:moveTo>
                <a:lnTo>
                  <a:pt x="7070029" y="631"/>
                </a:lnTo>
                <a:lnTo>
                  <a:pt x="5460419" y="7564496"/>
                </a:lnTo>
                <a:lnTo>
                  <a:pt x="0" y="7574139"/>
                </a:lnTo>
                <a:cubicBezTo>
                  <a:pt x="1058" y="5053189"/>
                  <a:pt x="2118" y="2520950"/>
                  <a:pt x="31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942088BA-D602-7583-F717-78CC44372C37}"/>
              </a:ext>
            </a:extLst>
          </p:cNvPr>
          <p:cNvSpPr/>
          <p:nvPr userDrawn="1"/>
        </p:nvSpPr>
        <p:spPr>
          <a:xfrm>
            <a:off x="0" y="-1694"/>
            <a:ext cx="13454253" cy="1750872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11151 w 13439775"/>
              <a:gd name="connsiteY0" fmla="*/ 646771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11151 w 13439775"/>
              <a:gd name="connsiteY4" fmla="*/ 646771 h 2357438"/>
              <a:gd name="connsiteX0" fmla="*/ 11151 w 13439775"/>
              <a:gd name="connsiteY0" fmla="*/ 33454 h 1744121"/>
              <a:gd name="connsiteX1" fmla="*/ 13428624 w 13439775"/>
              <a:gd name="connsiteY1" fmla="*/ 0 h 1744121"/>
              <a:gd name="connsiteX2" fmla="*/ 13439775 w 13439775"/>
              <a:gd name="connsiteY2" fmla="*/ 572546 h 1744121"/>
              <a:gd name="connsiteX3" fmla="*/ 0 w 13439775"/>
              <a:gd name="connsiteY3" fmla="*/ 1744121 h 1744121"/>
              <a:gd name="connsiteX4" fmla="*/ 11151 w 13439775"/>
              <a:gd name="connsiteY4" fmla="*/ 33454 h 1744121"/>
              <a:gd name="connsiteX0" fmla="*/ 4801 w 13439775"/>
              <a:gd name="connsiteY0" fmla="*/ 0 h 1745592"/>
              <a:gd name="connsiteX1" fmla="*/ 1342862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0 h 1745592"/>
              <a:gd name="connsiteX1" fmla="*/ 1343497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1704 h 1747296"/>
              <a:gd name="connsiteX1" fmla="*/ 13438149 w 13439775"/>
              <a:gd name="connsiteY1" fmla="*/ 0 h 1747296"/>
              <a:gd name="connsiteX2" fmla="*/ 13439775 w 13439775"/>
              <a:gd name="connsiteY2" fmla="*/ 575721 h 1747296"/>
              <a:gd name="connsiteX3" fmla="*/ 0 w 13439775"/>
              <a:gd name="connsiteY3" fmla="*/ 1747296 h 1747296"/>
              <a:gd name="connsiteX4" fmla="*/ 4801 w 13439775"/>
              <a:gd name="connsiteY4" fmla="*/ 1704 h 1747296"/>
              <a:gd name="connsiteX0" fmla="*/ 1405 w 13439775"/>
              <a:gd name="connsiteY0" fmla="*/ 0 h 1748988"/>
              <a:gd name="connsiteX1" fmla="*/ 13438149 w 13439775"/>
              <a:gd name="connsiteY1" fmla="*/ 1692 h 1748988"/>
              <a:gd name="connsiteX2" fmla="*/ 13439775 w 13439775"/>
              <a:gd name="connsiteY2" fmla="*/ 577413 h 1748988"/>
              <a:gd name="connsiteX3" fmla="*/ 0 w 13439775"/>
              <a:gd name="connsiteY3" fmla="*/ 1748988 h 1748988"/>
              <a:gd name="connsiteX4" fmla="*/ 1405 w 13439775"/>
              <a:gd name="connsiteY4" fmla="*/ 0 h 174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1748988">
                <a:moveTo>
                  <a:pt x="1405" y="0"/>
                </a:moveTo>
                <a:lnTo>
                  <a:pt x="13438149" y="1692"/>
                </a:lnTo>
                <a:cubicBezTo>
                  <a:pt x="13439749" y="192541"/>
                  <a:pt x="13438175" y="386564"/>
                  <a:pt x="13439775" y="577413"/>
                </a:cubicBezTo>
                <a:lnTo>
                  <a:pt x="0" y="1748988"/>
                </a:lnTo>
                <a:cubicBezTo>
                  <a:pt x="1600" y="1167124"/>
                  <a:pt x="-195" y="581864"/>
                  <a:pt x="140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12E93819-954E-E4E9-7EDB-1E7630E354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9178"/>
            <a:ext cx="8225787" cy="58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D0898A-9970-7A58-976C-58EC2A55F5F2}"/>
              </a:ext>
            </a:extLst>
          </p:cNvPr>
          <p:cNvSpPr/>
          <p:nvPr userDrawn="1"/>
        </p:nvSpPr>
        <p:spPr>
          <a:xfrm>
            <a:off x="-1" y="0"/>
            <a:ext cx="13439776" cy="26368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636838"/>
              <a:gd name="connsiteX1" fmla="*/ 13439775 w 13439775"/>
              <a:gd name="connsiteY1" fmla="*/ 279400 h 2636838"/>
              <a:gd name="connsiteX2" fmla="*/ 13439775 w 13439775"/>
              <a:gd name="connsiteY2" fmla="*/ 1465263 h 2636838"/>
              <a:gd name="connsiteX3" fmla="*/ 0 w 13439775"/>
              <a:gd name="connsiteY3" fmla="*/ 2636838 h 2636838"/>
              <a:gd name="connsiteX4" fmla="*/ 0 w 13439775"/>
              <a:gd name="connsiteY4" fmla="*/ 0 h 2636838"/>
              <a:gd name="connsiteX0" fmla="*/ 0 w 13439775"/>
              <a:gd name="connsiteY0" fmla="*/ 0 h 2636838"/>
              <a:gd name="connsiteX1" fmla="*/ 13439775 w 13439775"/>
              <a:gd name="connsiteY1" fmla="*/ 3175 h 2636838"/>
              <a:gd name="connsiteX2" fmla="*/ 13439775 w 13439775"/>
              <a:gd name="connsiteY2" fmla="*/ 1465263 h 2636838"/>
              <a:gd name="connsiteX3" fmla="*/ 0 w 13439775"/>
              <a:gd name="connsiteY3" fmla="*/ 2636838 h 2636838"/>
              <a:gd name="connsiteX4" fmla="*/ 0 w 13439775"/>
              <a:gd name="connsiteY4" fmla="*/ 0 h 263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636838">
                <a:moveTo>
                  <a:pt x="0" y="0"/>
                </a:moveTo>
                <a:lnTo>
                  <a:pt x="13439775" y="3175"/>
                </a:lnTo>
                <a:lnTo>
                  <a:pt x="13439775" y="1465263"/>
                </a:lnTo>
                <a:lnTo>
                  <a:pt x="0" y="263683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0458"/>
            <a:ext cx="6359057" cy="4489217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EA9E6DA7-9AE9-CCAE-A03D-73F2D8EF1E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58" y="0"/>
            <a:ext cx="10708417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554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9FBCF12B-4B55-BD3D-7FCA-756CA932F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18373" y="1981200"/>
            <a:ext cx="1321402" cy="5578475"/>
          </a:xfrm>
          <a:prstGeom prst="rect">
            <a:avLst/>
          </a:prstGeom>
        </p:spPr>
      </p:pic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93C067FE-D053-6DD0-1373-D9C453F6C6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922837"/>
            <a:ext cx="3735129" cy="2636838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12AD5D6F-685B-4038-2A77-511AE3298944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098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9FBCF12B-4B55-BD3D-7FCA-756CA932F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18373" y="1981200"/>
            <a:ext cx="1321402" cy="557847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12AD5D6F-685B-4038-2A77-511AE3298944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BADB2109-C80A-B061-65BD-946095E1C0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3508"/>
            <a:ext cx="6113929" cy="431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91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93C067FE-D053-6DD0-1373-D9C453F6C6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246110"/>
            <a:ext cx="8943279" cy="631356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12AD5D6F-685B-4038-2A77-511AE3298944}"/>
              </a:ext>
            </a:extLst>
          </p:cNvPr>
          <p:cNvSpPr/>
          <p:nvPr userDrawn="1"/>
        </p:nvSpPr>
        <p:spPr>
          <a:xfrm>
            <a:off x="-1" y="-3175"/>
            <a:ext cx="13439775" cy="1747296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11151 w 13439775"/>
              <a:gd name="connsiteY0" fmla="*/ 646771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11151 w 13439775"/>
              <a:gd name="connsiteY4" fmla="*/ 646771 h 2357438"/>
              <a:gd name="connsiteX0" fmla="*/ 11151 w 13439775"/>
              <a:gd name="connsiteY0" fmla="*/ 33454 h 1744121"/>
              <a:gd name="connsiteX1" fmla="*/ 13428624 w 13439775"/>
              <a:gd name="connsiteY1" fmla="*/ 0 h 1744121"/>
              <a:gd name="connsiteX2" fmla="*/ 13439775 w 13439775"/>
              <a:gd name="connsiteY2" fmla="*/ 572546 h 1744121"/>
              <a:gd name="connsiteX3" fmla="*/ 0 w 13439775"/>
              <a:gd name="connsiteY3" fmla="*/ 1744121 h 1744121"/>
              <a:gd name="connsiteX4" fmla="*/ 11151 w 13439775"/>
              <a:gd name="connsiteY4" fmla="*/ 33454 h 1744121"/>
              <a:gd name="connsiteX0" fmla="*/ 4801 w 13439775"/>
              <a:gd name="connsiteY0" fmla="*/ 0 h 1745592"/>
              <a:gd name="connsiteX1" fmla="*/ 1342862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0 h 1745592"/>
              <a:gd name="connsiteX1" fmla="*/ 1343497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1704 h 1747296"/>
              <a:gd name="connsiteX1" fmla="*/ 13438149 w 13439775"/>
              <a:gd name="connsiteY1" fmla="*/ 0 h 1747296"/>
              <a:gd name="connsiteX2" fmla="*/ 13439775 w 13439775"/>
              <a:gd name="connsiteY2" fmla="*/ 575721 h 1747296"/>
              <a:gd name="connsiteX3" fmla="*/ 0 w 13439775"/>
              <a:gd name="connsiteY3" fmla="*/ 1747296 h 1747296"/>
              <a:gd name="connsiteX4" fmla="*/ 4801 w 13439775"/>
              <a:gd name="connsiteY4" fmla="*/ 1704 h 174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1747296">
                <a:moveTo>
                  <a:pt x="4801" y="1704"/>
                </a:moveTo>
                <a:lnTo>
                  <a:pt x="13438149" y="0"/>
                </a:lnTo>
                <a:cubicBezTo>
                  <a:pt x="13439749" y="190849"/>
                  <a:pt x="13438175" y="384872"/>
                  <a:pt x="13439775" y="575721"/>
                </a:cubicBezTo>
                <a:lnTo>
                  <a:pt x="0" y="1747296"/>
                </a:lnTo>
                <a:cubicBezTo>
                  <a:pt x="1600" y="1165432"/>
                  <a:pt x="3201" y="583568"/>
                  <a:pt x="4801" y="17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9FBCF12B-4B55-BD3D-7FCA-756CA932F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85395" y="-1113165"/>
            <a:ext cx="2054380" cy="867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381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12AD5D6F-685B-4038-2A77-511AE3298944}"/>
              </a:ext>
            </a:extLst>
          </p:cNvPr>
          <p:cNvSpPr/>
          <p:nvPr userDrawn="1"/>
        </p:nvSpPr>
        <p:spPr>
          <a:xfrm>
            <a:off x="-1" y="-3175"/>
            <a:ext cx="13439775" cy="1747296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11151 w 13439775"/>
              <a:gd name="connsiteY0" fmla="*/ 646771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11151 w 13439775"/>
              <a:gd name="connsiteY4" fmla="*/ 646771 h 2357438"/>
              <a:gd name="connsiteX0" fmla="*/ 11151 w 13439775"/>
              <a:gd name="connsiteY0" fmla="*/ 33454 h 1744121"/>
              <a:gd name="connsiteX1" fmla="*/ 13428624 w 13439775"/>
              <a:gd name="connsiteY1" fmla="*/ 0 h 1744121"/>
              <a:gd name="connsiteX2" fmla="*/ 13439775 w 13439775"/>
              <a:gd name="connsiteY2" fmla="*/ 572546 h 1744121"/>
              <a:gd name="connsiteX3" fmla="*/ 0 w 13439775"/>
              <a:gd name="connsiteY3" fmla="*/ 1744121 h 1744121"/>
              <a:gd name="connsiteX4" fmla="*/ 11151 w 13439775"/>
              <a:gd name="connsiteY4" fmla="*/ 33454 h 1744121"/>
              <a:gd name="connsiteX0" fmla="*/ 4801 w 13439775"/>
              <a:gd name="connsiteY0" fmla="*/ 0 h 1745592"/>
              <a:gd name="connsiteX1" fmla="*/ 1342862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0 h 1745592"/>
              <a:gd name="connsiteX1" fmla="*/ 1343497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1704 h 1747296"/>
              <a:gd name="connsiteX1" fmla="*/ 13438149 w 13439775"/>
              <a:gd name="connsiteY1" fmla="*/ 0 h 1747296"/>
              <a:gd name="connsiteX2" fmla="*/ 13439775 w 13439775"/>
              <a:gd name="connsiteY2" fmla="*/ 575721 h 1747296"/>
              <a:gd name="connsiteX3" fmla="*/ 0 w 13439775"/>
              <a:gd name="connsiteY3" fmla="*/ 1747296 h 1747296"/>
              <a:gd name="connsiteX4" fmla="*/ 4801 w 13439775"/>
              <a:gd name="connsiteY4" fmla="*/ 1704 h 174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1747296">
                <a:moveTo>
                  <a:pt x="4801" y="1704"/>
                </a:moveTo>
                <a:lnTo>
                  <a:pt x="13438149" y="0"/>
                </a:lnTo>
                <a:cubicBezTo>
                  <a:pt x="13439749" y="190849"/>
                  <a:pt x="13438175" y="384872"/>
                  <a:pt x="13439775" y="575721"/>
                </a:cubicBezTo>
                <a:lnTo>
                  <a:pt x="0" y="1747296"/>
                </a:lnTo>
                <a:cubicBezTo>
                  <a:pt x="1600" y="1165432"/>
                  <a:pt x="3201" y="583568"/>
                  <a:pt x="4801" y="17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9FBCF12B-4B55-BD3D-7FCA-756CA932F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85395" y="-1113165"/>
            <a:ext cx="2054380" cy="867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53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nit Aim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74182423-1EC4-E3CF-74B8-3CFA4C4F26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4678"/>
            <a:ext cx="7963179" cy="5624997"/>
          </a:xfrm>
          <a:prstGeom prst="rect">
            <a:avLst/>
          </a:prstGeom>
        </p:spPr>
      </p:pic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4AB1D958-EA10-BB5F-804C-76DDF0BEEF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58" y="0"/>
            <a:ext cx="10708417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7117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12AD5D6F-685B-4038-2A77-511AE3298944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E04A645-26F9-78DF-1D9F-A83E0A763E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52825"/>
            <a:ext cx="6804947" cy="48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69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12AD5D6F-685B-4038-2A77-511AE3298944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BF96D53E-DC02-CD5C-FFE6-637675C77E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600" y="2726575"/>
            <a:ext cx="6846174" cy="4833100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25615DE0-B7C6-127A-9F4A-453CC34FE9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355"/>
            <a:ext cx="8435818" cy="595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18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12AD5D6F-685B-4038-2A77-511AE3298944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D02BD2E5-55B3-D1BF-BA58-C07993A6B6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14142"/>
            <a:ext cx="6297179" cy="44455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7F37DA-E4BA-B547-29B0-7A1CB58038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00" y="3619176"/>
            <a:ext cx="5578474" cy="394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86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12AD5D6F-685B-4038-2A77-511AE3298944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D02BD2E5-55B3-D1BF-BA58-C07993A6B6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6444"/>
            <a:ext cx="3914167" cy="27632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083093-FEA8-F183-16E8-89BB30EF4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46131" y="-191826"/>
            <a:ext cx="1793644" cy="77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04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12AD5D6F-685B-4038-2A77-511AE3298944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D02BD2E5-55B3-D1BF-BA58-C07993A6B6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26052"/>
            <a:ext cx="7413524" cy="5233624"/>
          </a:xfrm>
          <a:prstGeom prst="rect">
            <a:avLst/>
          </a:prstGeom>
        </p:spPr>
      </p:pic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E964C79E-986D-C187-A1B1-732384FF61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055" y="855406"/>
            <a:ext cx="9496719" cy="670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129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ED7583-B235-C95F-9F3A-B8401A039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921738" cy="7559675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449BC9AB-34E2-04C9-5A1D-FF103BA6A7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6345958" cy="77189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FEBD2A-F68E-EB08-CAC3-9C36825C68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6026"/>
            <a:ext cx="9832259" cy="32236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FC4C4EB-D986-9345-2C26-E7F05E61AB88}"/>
              </a:ext>
            </a:extLst>
          </p:cNvPr>
          <p:cNvSpPr/>
          <p:nvPr userDrawn="1"/>
        </p:nvSpPr>
        <p:spPr>
          <a:xfrm>
            <a:off x="9035845" y="0"/>
            <a:ext cx="4403930" cy="7559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19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9FBCF12B-4B55-BD3D-7FCA-756CA932F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4520" y="2851484"/>
            <a:ext cx="1115253" cy="4708191"/>
          </a:xfrm>
          <a:prstGeom prst="rect">
            <a:avLst/>
          </a:prstGeom>
        </p:spPr>
      </p:pic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9DA0C91D-DFC4-415E-DD80-9557AE9370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239"/>
            <a:ext cx="6882063" cy="4858436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94C86B7C-912B-783B-D2C8-5BE7FC3079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675303" cy="400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92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642DDD-6A22-D1B8-4074-0E509F92B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6733653" cy="7659445"/>
          </a:xfrm>
          <a:prstGeom prst="rect">
            <a:avLst/>
          </a:prstGeom>
        </p:spPr>
      </p:pic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B33D089F-5416-7B75-8B59-C210A0F97C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4457"/>
            <a:ext cx="8062589" cy="5695218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D7D879E1-1918-914D-B0BD-378D9E6089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58" y="0"/>
            <a:ext cx="10708417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11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29656939-0F79-1341-AA23-290F3C34B3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17518" y="-266461"/>
            <a:ext cx="1722256" cy="7826136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6260EA5D-C1E1-7CF7-317B-557FF6E62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5526156" cy="619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76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29656939-0F79-1341-AA23-290F3C34B3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17518" y="-266461"/>
            <a:ext cx="1722256" cy="7826136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6260EA5D-C1E1-7CF7-317B-557FF6E62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5388142" cy="6042991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1A46B7D-FC6D-0BD8-990E-E40E393B80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3973"/>
            <a:ext cx="6410739" cy="452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76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Unit Aim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AC21F9-B384-C60A-C5DE-B1BF1C0CBB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62"/>
          <a:stretch/>
        </p:blipFill>
        <p:spPr>
          <a:xfrm>
            <a:off x="2095702" y="0"/>
            <a:ext cx="11344073" cy="7559675"/>
          </a:xfrm>
          <a:prstGeom prst="rect">
            <a:avLst/>
          </a:prstGeom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42F17F2B-1BF5-E473-B03B-DECA20500D2C}"/>
              </a:ext>
            </a:extLst>
          </p:cNvPr>
          <p:cNvSpPr/>
          <p:nvPr userDrawn="1"/>
        </p:nvSpPr>
        <p:spPr>
          <a:xfrm>
            <a:off x="-14478" y="0"/>
            <a:ext cx="7868751" cy="756176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167161 w 7868751"/>
              <a:gd name="connsiteY3" fmla="*/ 7559675 h 7559675"/>
              <a:gd name="connsiteX4" fmla="*/ 0 w 7868751"/>
              <a:gd name="connsiteY4" fmla="*/ 0 h 7559675"/>
              <a:gd name="connsiteX0" fmla="*/ 0 w 7868751"/>
              <a:gd name="connsiteY0" fmla="*/ 0 h 7567109"/>
              <a:gd name="connsiteX1" fmla="*/ 7868751 w 7868751"/>
              <a:gd name="connsiteY1" fmla="*/ 0 h 7567109"/>
              <a:gd name="connsiteX2" fmla="*/ 6280583 w 7868751"/>
              <a:gd name="connsiteY2" fmla="*/ 7559675 h 7567109"/>
              <a:gd name="connsiteX3" fmla="*/ 22302 w 7868751"/>
              <a:gd name="connsiteY3" fmla="*/ 7567109 h 7567109"/>
              <a:gd name="connsiteX4" fmla="*/ 0 w 7868751"/>
              <a:gd name="connsiteY4" fmla="*/ 0 h 7567109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29736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4867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61766"/>
              <a:gd name="connsiteX1" fmla="*/ 7868751 w 7868751"/>
              <a:gd name="connsiteY1" fmla="*/ 0 h 7561766"/>
              <a:gd name="connsiteX2" fmla="*/ 6280583 w 7868751"/>
              <a:gd name="connsiteY2" fmla="*/ 7559675 h 7561766"/>
              <a:gd name="connsiteX3" fmla="*/ 11692 w 7868751"/>
              <a:gd name="connsiteY3" fmla="*/ 7561766 h 7561766"/>
              <a:gd name="connsiteX4" fmla="*/ 0 w 7868751"/>
              <a:gd name="connsiteY4" fmla="*/ 0 h 756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8751" h="7561766">
                <a:moveTo>
                  <a:pt x="0" y="0"/>
                </a:moveTo>
                <a:lnTo>
                  <a:pt x="7868751" y="0"/>
                </a:lnTo>
                <a:lnTo>
                  <a:pt x="6280583" y="7559675"/>
                </a:lnTo>
                <a:lnTo>
                  <a:pt x="11692" y="7561766"/>
                </a:lnTo>
                <a:cubicBezTo>
                  <a:pt x="6736" y="5044352"/>
                  <a:pt x="4956" y="2517414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0E882D9E-F0ED-0FE3-1841-56122FDE6229}"/>
              </a:ext>
            </a:extLst>
          </p:cNvPr>
          <p:cNvSpPr/>
          <p:nvPr userDrawn="1"/>
        </p:nvSpPr>
        <p:spPr>
          <a:xfrm>
            <a:off x="382564" y="0"/>
            <a:ext cx="7868751" cy="756176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167161 w 7868751"/>
              <a:gd name="connsiteY3" fmla="*/ 7559675 h 7559675"/>
              <a:gd name="connsiteX4" fmla="*/ 0 w 7868751"/>
              <a:gd name="connsiteY4" fmla="*/ 0 h 7559675"/>
              <a:gd name="connsiteX0" fmla="*/ 0 w 7868751"/>
              <a:gd name="connsiteY0" fmla="*/ 0 h 7567109"/>
              <a:gd name="connsiteX1" fmla="*/ 7868751 w 7868751"/>
              <a:gd name="connsiteY1" fmla="*/ 0 h 7567109"/>
              <a:gd name="connsiteX2" fmla="*/ 6280583 w 7868751"/>
              <a:gd name="connsiteY2" fmla="*/ 7559675 h 7567109"/>
              <a:gd name="connsiteX3" fmla="*/ 22302 w 7868751"/>
              <a:gd name="connsiteY3" fmla="*/ 7567109 h 7567109"/>
              <a:gd name="connsiteX4" fmla="*/ 0 w 7868751"/>
              <a:gd name="connsiteY4" fmla="*/ 0 h 7567109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29736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4867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61766"/>
              <a:gd name="connsiteX1" fmla="*/ 7868751 w 7868751"/>
              <a:gd name="connsiteY1" fmla="*/ 0 h 7561766"/>
              <a:gd name="connsiteX2" fmla="*/ 6280583 w 7868751"/>
              <a:gd name="connsiteY2" fmla="*/ 7559675 h 7561766"/>
              <a:gd name="connsiteX3" fmla="*/ 11692 w 7868751"/>
              <a:gd name="connsiteY3" fmla="*/ 7561766 h 7561766"/>
              <a:gd name="connsiteX4" fmla="*/ 0 w 7868751"/>
              <a:gd name="connsiteY4" fmla="*/ 0 h 756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8751" h="7561766">
                <a:moveTo>
                  <a:pt x="0" y="0"/>
                </a:moveTo>
                <a:lnTo>
                  <a:pt x="7868751" y="0"/>
                </a:lnTo>
                <a:lnTo>
                  <a:pt x="6280583" y="7559675"/>
                </a:lnTo>
                <a:lnTo>
                  <a:pt x="11692" y="7561766"/>
                </a:lnTo>
                <a:cubicBezTo>
                  <a:pt x="6736" y="5044352"/>
                  <a:pt x="4956" y="2517414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E19FF627-FEE3-8D28-E53C-ED946C27FC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478" y="4235116"/>
            <a:ext cx="13104212" cy="332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2039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lide BG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6260EA5D-C1E1-7CF7-317B-557FF6E62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6719886" cy="7536588"/>
          </a:xfrm>
          <a:prstGeom prst="rect">
            <a:avLst/>
          </a:prstGeom>
        </p:spPr>
      </p:pic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B5B84DB8-E655-566C-1521-774BF284A6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1927"/>
            <a:ext cx="7995387" cy="564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51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lide BG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C8B678E-B5DE-5FAC-9A54-18E33B298E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6423949" cy="7956494"/>
          </a:xfrm>
          <a:prstGeom prst="rect">
            <a:avLst/>
          </a:pr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6050E0AA-C9A9-FE95-BE8E-FC29E9E770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2282"/>
            <a:ext cx="8646096" cy="610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142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6260EA5D-C1E1-7CF7-317B-557FF6E62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6719886" cy="7536588"/>
          </a:xfrm>
          <a:prstGeom prst="rect">
            <a:avLst/>
          </a:prstGeom>
        </p:spPr>
      </p:pic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B5B84DB8-E655-566C-1521-774BF284A6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1927"/>
            <a:ext cx="7995387" cy="564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812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99FC657-E081-3B84-59F4-7697C961C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8805"/>
          <a:stretch/>
        </p:blipFill>
        <p:spPr>
          <a:xfrm flipH="1">
            <a:off x="7301039" y="4578"/>
            <a:ext cx="6138736" cy="7550519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13A7218E-9037-3681-32CE-FC8F93CEB654}"/>
              </a:ext>
            </a:extLst>
          </p:cNvPr>
          <p:cNvSpPr/>
          <p:nvPr userDrawn="1"/>
        </p:nvSpPr>
        <p:spPr>
          <a:xfrm>
            <a:off x="3279328" y="0"/>
            <a:ext cx="7868751" cy="756176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167161 w 7868751"/>
              <a:gd name="connsiteY3" fmla="*/ 7559675 h 7559675"/>
              <a:gd name="connsiteX4" fmla="*/ 0 w 7868751"/>
              <a:gd name="connsiteY4" fmla="*/ 0 h 7559675"/>
              <a:gd name="connsiteX0" fmla="*/ 0 w 7868751"/>
              <a:gd name="connsiteY0" fmla="*/ 0 h 7567109"/>
              <a:gd name="connsiteX1" fmla="*/ 7868751 w 7868751"/>
              <a:gd name="connsiteY1" fmla="*/ 0 h 7567109"/>
              <a:gd name="connsiteX2" fmla="*/ 6280583 w 7868751"/>
              <a:gd name="connsiteY2" fmla="*/ 7559675 h 7567109"/>
              <a:gd name="connsiteX3" fmla="*/ 22302 w 7868751"/>
              <a:gd name="connsiteY3" fmla="*/ 7567109 h 7567109"/>
              <a:gd name="connsiteX4" fmla="*/ 0 w 7868751"/>
              <a:gd name="connsiteY4" fmla="*/ 0 h 7567109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29736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4867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61766"/>
              <a:gd name="connsiteX1" fmla="*/ 7868751 w 7868751"/>
              <a:gd name="connsiteY1" fmla="*/ 0 h 7561766"/>
              <a:gd name="connsiteX2" fmla="*/ 6280583 w 7868751"/>
              <a:gd name="connsiteY2" fmla="*/ 7559675 h 7561766"/>
              <a:gd name="connsiteX3" fmla="*/ 11692 w 7868751"/>
              <a:gd name="connsiteY3" fmla="*/ 7561766 h 7561766"/>
              <a:gd name="connsiteX4" fmla="*/ 0 w 7868751"/>
              <a:gd name="connsiteY4" fmla="*/ 0 h 756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8751" h="7561766">
                <a:moveTo>
                  <a:pt x="0" y="0"/>
                </a:moveTo>
                <a:lnTo>
                  <a:pt x="7868751" y="0"/>
                </a:lnTo>
                <a:lnTo>
                  <a:pt x="6280583" y="7559675"/>
                </a:lnTo>
                <a:lnTo>
                  <a:pt x="11692" y="7561766"/>
                </a:lnTo>
                <a:cubicBezTo>
                  <a:pt x="6736" y="5044352"/>
                  <a:pt x="4956" y="2517414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6260EA5D-C1E1-7CF7-317B-557FF6E62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6719886" cy="7536588"/>
          </a:xfrm>
          <a:prstGeom prst="rect">
            <a:avLst/>
          </a:prstGeom>
        </p:spPr>
      </p:pic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B5B84DB8-E655-566C-1521-774BF284A6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1927"/>
            <a:ext cx="7995387" cy="564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97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99FC657-E081-3B84-59F4-7697C961C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577" y="1179871"/>
            <a:ext cx="5183197" cy="6375226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13A7218E-9037-3681-32CE-FC8F93CEB654}"/>
              </a:ext>
            </a:extLst>
          </p:cNvPr>
          <p:cNvSpPr/>
          <p:nvPr userDrawn="1"/>
        </p:nvSpPr>
        <p:spPr>
          <a:xfrm>
            <a:off x="2135334" y="0"/>
            <a:ext cx="7868751" cy="756176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167161 w 7868751"/>
              <a:gd name="connsiteY3" fmla="*/ 7559675 h 7559675"/>
              <a:gd name="connsiteX4" fmla="*/ 0 w 7868751"/>
              <a:gd name="connsiteY4" fmla="*/ 0 h 7559675"/>
              <a:gd name="connsiteX0" fmla="*/ 0 w 7868751"/>
              <a:gd name="connsiteY0" fmla="*/ 0 h 7567109"/>
              <a:gd name="connsiteX1" fmla="*/ 7868751 w 7868751"/>
              <a:gd name="connsiteY1" fmla="*/ 0 h 7567109"/>
              <a:gd name="connsiteX2" fmla="*/ 6280583 w 7868751"/>
              <a:gd name="connsiteY2" fmla="*/ 7559675 h 7567109"/>
              <a:gd name="connsiteX3" fmla="*/ 22302 w 7868751"/>
              <a:gd name="connsiteY3" fmla="*/ 7567109 h 7567109"/>
              <a:gd name="connsiteX4" fmla="*/ 0 w 7868751"/>
              <a:gd name="connsiteY4" fmla="*/ 0 h 7567109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29736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4867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61766"/>
              <a:gd name="connsiteX1" fmla="*/ 7868751 w 7868751"/>
              <a:gd name="connsiteY1" fmla="*/ 0 h 7561766"/>
              <a:gd name="connsiteX2" fmla="*/ 6280583 w 7868751"/>
              <a:gd name="connsiteY2" fmla="*/ 7559675 h 7561766"/>
              <a:gd name="connsiteX3" fmla="*/ 11692 w 7868751"/>
              <a:gd name="connsiteY3" fmla="*/ 7561766 h 7561766"/>
              <a:gd name="connsiteX4" fmla="*/ 0 w 7868751"/>
              <a:gd name="connsiteY4" fmla="*/ 0 h 756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8751" h="7561766">
                <a:moveTo>
                  <a:pt x="0" y="0"/>
                </a:moveTo>
                <a:lnTo>
                  <a:pt x="7868751" y="0"/>
                </a:lnTo>
                <a:lnTo>
                  <a:pt x="6280583" y="7559675"/>
                </a:lnTo>
                <a:lnTo>
                  <a:pt x="11692" y="7561766"/>
                </a:lnTo>
                <a:cubicBezTo>
                  <a:pt x="6736" y="5044352"/>
                  <a:pt x="4956" y="2517414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B5B84DB8-E655-566C-1521-774BF284A6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79837"/>
            <a:ext cx="5351030" cy="3779838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72B6A566-50B1-594D-7268-3B915F8A787B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518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6260EA5D-C1E1-7CF7-317B-557FF6E62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6719886" cy="7536588"/>
          </a:xfrm>
          <a:prstGeom prst="rect">
            <a:avLst/>
          </a:prstGeom>
        </p:spPr>
      </p:pic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A39F3368-2EAE-2B93-D5F9-ADA15FF1DA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8206" y="0"/>
            <a:ext cx="1611568" cy="75596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28F412-D817-C2A0-891C-A38436AA77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72643"/>
            <a:ext cx="9409471" cy="248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30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lide BG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DB92D02B-8AE7-F098-24B9-2EFF098214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982691" cy="7526594"/>
          </a:xfrm>
          <a:prstGeom prst="rect">
            <a:avLst/>
          </a:pr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AE957D8D-3BC4-A7A1-4D9D-8253266E97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1906"/>
            <a:ext cx="9076721" cy="640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68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Slide BG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DB92D02B-8AE7-F098-24B9-2EFF098214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8258484" cy="7559675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EA1BBE38-B6DB-3C95-A933-DCC4519A18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58" y="0"/>
            <a:ext cx="10708417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74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BG 8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92A20C60-5674-5FB2-D0D9-5B0310A91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0" y="0"/>
            <a:ext cx="7257977" cy="75596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6CBBF9-8725-2436-10AB-0D4888C843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693" y="2018805"/>
            <a:ext cx="7844082" cy="5540870"/>
          </a:xfrm>
          <a:prstGeom prst="rect">
            <a:avLst/>
          </a:prstGeom>
        </p:spPr>
      </p:pic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85E49767-7618-3C4A-7CB3-33909AF926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708417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0067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54FBE45F-2DA6-AFF4-6D27-2C7EB3E4BE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62764"/>
            <a:ext cx="13013711" cy="3396911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21D1F5F7-E3E2-B3FD-D3BF-B6C8B68761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50316" y="-270"/>
            <a:ext cx="1889460" cy="755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40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nit Aim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970E114F-7FA2-C687-D2CD-CD9EA3659D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736417"/>
            <a:ext cx="5794407" cy="18232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1C2AF6-2B02-8B5F-18DA-CC58A9427F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17" y="0"/>
            <a:ext cx="10702058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8305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575F11AA-A1F3-DC71-0EE0-D918EE757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5819" y="0"/>
            <a:ext cx="1773955" cy="7559675"/>
          </a:xfrm>
          <a:prstGeom prst="rect">
            <a:avLst/>
          </a:prstGeom>
        </p:spPr>
      </p:pic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D850B5EC-BA74-380F-CB85-73718B10E5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" y="3181483"/>
            <a:ext cx="6198104" cy="437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52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D6C6FF8B-C86C-E180-BF50-B45354900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58" y="0"/>
            <a:ext cx="10708417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535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74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F660F013-6DA1-D9BE-5608-415B75F3A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5532"/>
            <a:ext cx="7947813" cy="5614143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B6C706A8-0E53-A73B-C04F-284444E8B9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985131" cy="140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15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7807A973-C2D0-E8DC-27B9-6FB66EFB8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6480"/>
            <a:ext cx="5624761" cy="397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4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7807A973-C2D0-E8DC-27B9-6FB66EFB8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6480"/>
            <a:ext cx="5624761" cy="397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24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7807A973-C2D0-E8DC-27B9-6FB66EFB86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161305"/>
            <a:ext cx="5303520" cy="1398370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D3AF5477-0946-D74D-2A06-19AE47EF0F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31"/>
            <a:ext cx="10708417" cy="116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243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FC31729-6BAE-57E3-59C1-36D0B31443B2}"/>
              </a:ext>
            </a:extLst>
          </p:cNvPr>
          <p:cNvSpPr/>
          <p:nvPr userDrawn="1"/>
        </p:nvSpPr>
        <p:spPr>
          <a:xfrm>
            <a:off x="590550" y="-2091"/>
            <a:ext cx="7868751" cy="7561766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167161 w 7868751"/>
              <a:gd name="connsiteY3" fmla="*/ 7559675 h 7559675"/>
              <a:gd name="connsiteX4" fmla="*/ 0 w 7868751"/>
              <a:gd name="connsiteY4" fmla="*/ 0 h 7559675"/>
              <a:gd name="connsiteX0" fmla="*/ 0 w 7868751"/>
              <a:gd name="connsiteY0" fmla="*/ 0 h 7567109"/>
              <a:gd name="connsiteX1" fmla="*/ 7868751 w 7868751"/>
              <a:gd name="connsiteY1" fmla="*/ 0 h 7567109"/>
              <a:gd name="connsiteX2" fmla="*/ 6280583 w 7868751"/>
              <a:gd name="connsiteY2" fmla="*/ 7559675 h 7567109"/>
              <a:gd name="connsiteX3" fmla="*/ 22302 w 7868751"/>
              <a:gd name="connsiteY3" fmla="*/ 7567109 h 7567109"/>
              <a:gd name="connsiteX4" fmla="*/ 0 w 7868751"/>
              <a:gd name="connsiteY4" fmla="*/ 0 h 7567109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29736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59675"/>
              <a:gd name="connsiteX1" fmla="*/ 7868751 w 7868751"/>
              <a:gd name="connsiteY1" fmla="*/ 0 h 7559675"/>
              <a:gd name="connsiteX2" fmla="*/ 6280583 w 7868751"/>
              <a:gd name="connsiteY2" fmla="*/ 7559675 h 7559675"/>
              <a:gd name="connsiteX3" fmla="*/ 14867 w 7868751"/>
              <a:gd name="connsiteY3" fmla="*/ 7552241 h 7559675"/>
              <a:gd name="connsiteX4" fmla="*/ 0 w 7868751"/>
              <a:gd name="connsiteY4" fmla="*/ 0 h 7559675"/>
              <a:gd name="connsiteX0" fmla="*/ 0 w 7868751"/>
              <a:gd name="connsiteY0" fmla="*/ 0 h 7561766"/>
              <a:gd name="connsiteX1" fmla="*/ 7868751 w 7868751"/>
              <a:gd name="connsiteY1" fmla="*/ 0 h 7561766"/>
              <a:gd name="connsiteX2" fmla="*/ 6280583 w 7868751"/>
              <a:gd name="connsiteY2" fmla="*/ 7559675 h 7561766"/>
              <a:gd name="connsiteX3" fmla="*/ 11692 w 7868751"/>
              <a:gd name="connsiteY3" fmla="*/ 7561766 h 7561766"/>
              <a:gd name="connsiteX4" fmla="*/ 0 w 7868751"/>
              <a:gd name="connsiteY4" fmla="*/ 0 h 756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8751" h="7561766">
                <a:moveTo>
                  <a:pt x="0" y="0"/>
                </a:moveTo>
                <a:lnTo>
                  <a:pt x="7868751" y="0"/>
                </a:lnTo>
                <a:lnTo>
                  <a:pt x="6280583" y="7559675"/>
                </a:lnTo>
                <a:lnTo>
                  <a:pt x="11692" y="7561766"/>
                </a:lnTo>
                <a:cubicBezTo>
                  <a:pt x="6736" y="5044352"/>
                  <a:pt x="4956" y="2517414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12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B4B1301F-40E7-E9A0-BD69-A572FB2188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67786"/>
            <a:ext cx="6929449" cy="489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74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51606280-9A14-3DFA-2E51-F35F248BF1EC}"/>
              </a:ext>
            </a:extLst>
          </p:cNvPr>
          <p:cNvSpPr/>
          <p:nvPr userDrawn="1"/>
        </p:nvSpPr>
        <p:spPr>
          <a:xfrm>
            <a:off x="2306081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B4B1301F-40E7-E9A0-BD69-A572FB2188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545874"/>
            <a:ext cx="11582399" cy="301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46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Unit Aim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970E114F-7FA2-C687-D2CD-CD9EA3659D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940465"/>
            <a:ext cx="5145931" cy="16192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1C2AF6-2B02-8B5F-18DA-CC58A9427F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17" y="0"/>
            <a:ext cx="10702058" cy="7559675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7166545F-8A6C-2FAE-0A47-0650438BE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892275" cy="599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2339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BG 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901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BG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FE54385C-9772-FF93-0988-0EDC250865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40031"/>
            <a:ext cx="9093542" cy="641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818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ide BG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F369AAF5-9495-CAC2-DE73-7D9CBEF9AE84}"/>
              </a:ext>
            </a:extLst>
          </p:cNvPr>
          <p:cNvSpPr/>
          <p:nvPr userDrawn="1"/>
        </p:nvSpPr>
        <p:spPr>
          <a:xfrm rot="10800000">
            <a:off x="5401556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58DF90ED-4E4D-6558-1C2C-4C26BDBC4F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4320"/>
            <a:ext cx="8515800" cy="601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76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Slide BG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24253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50E69BF-7835-E196-4C07-3D0C8C8366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708417" cy="1247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2B2CB3-18E6-9351-7D78-0588B6F131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0" y="3667125"/>
            <a:ext cx="5513868" cy="389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76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lide BG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6522280" y="-1"/>
            <a:ext cx="6919945" cy="756386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4497"/>
              <a:gd name="connsiteX1" fmla="*/ 7516409 w 7516409"/>
              <a:gd name="connsiteY1" fmla="*/ 631 h 7564497"/>
              <a:gd name="connsiteX2" fmla="*/ 5906799 w 7516409"/>
              <a:gd name="connsiteY2" fmla="*/ 7564496 h 7564497"/>
              <a:gd name="connsiteX3" fmla="*/ 472154 w 7516409"/>
              <a:gd name="connsiteY3" fmla="*/ 7401902 h 7564497"/>
              <a:gd name="connsiteX4" fmla="*/ 0 w 7516409"/>
              <a:gd name="connsiteY4" fmla="*/ 0 h 7564497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589399 w 7516409"/>
              <a:gd name="connsiteY3" fmla="*/ 7554302 h 7564496"/>
              <a:gd name="connsiteX4" fmla="*/ 0 w 7516409"/>
              <a:gd name="connsiteY4" fmla="*/ 0 h 7564496"/>
              <a:gd name="connsiteX0" fmla="*/ 207868 w 6927014"/>
              <a:gd name="connsiteY0" fmla="*/ 491739 h 7563865"/>
              <a:gd name="connsiteX1" fmla="*/ 6927014 w 6927014"/>
              <a:gd name="connsiteY1" fmla="*/ 0 h 7563865"/>
              <a:gd name="connsiteX2" fmla="*/ 5317404 w 6927014"/>
              <a:gd name="connsiteY2" fmla="*/ 7563865 h 7563865"/>
              <a:gd name="connsiteX3" fmla="*/ 4 w 6927014"/>
              <a:gd name="connsiteY3" fmla="*/ 7553671 h 7563865"/>
              <a:gd name="connsiteX4" fmla="*/ 207868 w 6927014"/>
              <a:gd name="connsiteY4" fmla="*/ 491739 h 7563865"/>
              <a:gd name="connsiteX0" fmla="*/ 8621 w 6927083"/>
              <a:gd name="connsiteY0" fmla="*/ 11093 h 7563865"/>
              <a:gd name="connsiteX1" fmla="*/ 6927083 w 6927083"/>
              <a:gd name="connsiteY1" fmla="*/ 0 h 7563865"/>
              <a:gd name="connsiteX2" fmla="*/ 5317473 w 6927083"/>
              <a:gd name="connsiteY2" fmla="*/ 7563865 h 7563865"/>
              <a:gd name="connsiteX3" fmla="*/ 73 w 6927083"/>
              <a:gd name="connsiteY3" fmla="*/ 7553671 h 7563865"/>
              <a:gd name="connsiteX4" fmla="*/ 8621 w 6927083"/>
              <a:gd name="connsiteY4" fmla="*/ 11093 h 7563865"/>
              <a:gd name="connsiteX0" fmla="*/ 49844 w 6927026"/>
              <a:gd name="connsiteY0" fmla="*/ 93643 h 7563865"/>
              <a:gd name="connsiteX1" fmla="*/ 6927026 w 6927026"/>
              <a:gd name="connsiteY1" fmla="*/ 0 h 7563865"/>
              <a:gd name="connsiteX2" fmla="*/ 5317416 w 6927026"/>
              <a:gd name="connsiteY2" fmla="*/ 7563865 h 7563865"/>
              <a:gd name="connsiteX3" fmla="*/ 16 w 6927026"/>
              <a:gd name="connsiteY3" fmla="*/ 7553671 h 7563865"/>
              <a:gd name="connsiteX4" fmla="*/ 49844 w 6927026"/>
              <a:gd name="connsiteY4" fmla="*/ 93643 h 7563865"/>
              <a:gd name="connsiteX0" fmla="*/ 11780 w 6927067"/>
              <a:gd name="connsiteY0" fmla="*/ 4743 h 7563865"/>
              <a:gd name="connsiteX1" fmla="*/ 6927067 w 6927067"/>
              <a:gd name="connsiteY1" fmla="*/ 0 h 7563865"/>
              <a:gd name="connsiteX2" fmla="*/ 5317457 w 6927067"/>
              <a:gd name="connsiteY2" fmla="*/ 7563865 h 7563865"/>
              <a:gd name="connsiteX3" fmla="*/ 57 w 6927067"/>
              <a:gd name="connsiteY3" fmla="*/ 7553671 h 7563865"/>
              <a:gd name="connsiteX4" fmla="*/ 11780 w 6927067"/>
              <a:gd name="connsiteY4" fmla="*/ 4743 h 7563865"/>
              <a:gd name="connsiteX0" fmla="*/ 0 w 6915287"/>
              <a:gd name="connsiteY0" fmla="*/ 4743 h 7563865"/>
              <a:gd name="connsiteX1" fmla="*/ 6915287 w 6915287"/>
              <a:gd name="connsiteY1" fmla="*/ 0 h 7563865"/>
              <a:gd name="connsiteX2" fmla="*/ 5305677 w 6915287"/>
              <a:gd name="connsiteY2" fmla="*/ 7563865 h 7563865"/>
              <a:gd name="connsiteX3" fmla="*/ 58135 w 6915287"/>
              <a:gd name="connsiteY3" fmla="*/ 7531446 h 7563865"/>
              <a:gd name="connsiteX4" fmla="*/ 0 w 6915287"/>
              <a:gd name="connsiteY4" fmla="*/ 4743 h 7563865"/>
              <a:gd name="connsiteX0" fmla="*/ 5475 w 6920762"/>
              <a:gd name="connsiteY0" fmla="*/ 4743 h 7563865"/>
              <a:gd name="connsiteX1" fmla="*/ 6920762 w 6920762"/>
              <a:gd name="connsiteY1" fmla="*/ 0 h 7563865"/>
              <a:gd name="connsiteX2" fmla="*/ 5311152 w 6920762"/>
              <a:gd name="connsiteY2" fmla="*/ 7563865 h 7563865"/>
              <a:gd name="connsiteX3" fmla="*/ 102 w 6920762"/>
              <a:gd name="connsiteY3" fmla="*/ 7563196 h 7563865"/>
              <a:gd name="connsiteX4" fmla="*/ 5475 w 6920762"/>
              <a:gd name="connsiteY4" fmla="*/ 4743 h 7563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0762" h="7563865">
                <a:moveTo>
                  <a:pt x="5475" y="4743"/>
                </a:moveTo>
                <a:lnTo>
                  <a:pt x="6920762" y="0"/>
                </a:lnTo>
                <a:lnTo>
                  <a:pt x="5311152" y="7563865"/>
                </a:lnTo>
                <a:lnTo>
                  <a:pt x="102" y="7563196"/>
                </a:lnTo>
                <a:cubicBezTo>
                  <a:pt x="-956" y="5041188"/>
                  <a:pt x="6533" y="2526751"/>
                  <a:pt x="5475" y="47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58DF90ED-4E4D-6558-1C2C-4C26BDBC4F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4923"/>
            <a:ext cx="6801977" cy="480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lide BG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>
            <a:off x="0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536F7D3-08F7-6C3C-2F5C-3BA557B554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67051"/>
            <a:ext cx="4805714" cy="339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942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ide BG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51FCBFBB-32C1-7CA9-6F9F-7F2E3C2123EC}"/>
              </a:ext>
            </a:extLst>
          </p:cNvPr>
          <p:cNvSpPr/>
          <p:nvPr userDrawn="1"/>
        </p:nvSpPr>
        <p:spPr>
          <a:xfrm rot="10800000">
            <a:off x="5936128" y="-1530"/>
            <a:ext cx="7515522" cy="7566025"/>
          </a:xfrm>
          <a:custGeom>
            <a:avLst/>
            <a:gdLst>
              <a:gd name="connsiteX0" fmla="*/ 0 w 5053264"/>
              <a:gd name="connsiteY0" fmla="*/ 0 h 7559675"/>
              <a:gd name="connsiteX1" fmla="*/ 5053264 w 5053264"/>
              <a:gd name="connsiteY1" fmla="*/ 0 h 7559675"/>
              <a:gd name="connsiteX2" fmla="*/ 5053264 w 5053264"/>
              <a:gd name="connsiteY2" fmla="*/ 7559675 h 7559675"/>
              <a:gd name="connsiteX3" fmla="*/ 0 w 5053264"/>
              <a:gd name="connsiteY3" fmla="*/ 7559675 h 7559675"/>
              <a:gd name="connsiteX4" fmla="*/ 0 w 5053264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053264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6701590"/>
              <a:gd name="connsiteY0" fmla="*/ 0 h 7559675"/>
              <a:gd name="connsiteX1" fmla="*/ 6701590 w 6701590"/>
              <a:gd name="connsiteY1" fmla="*/ 0 h 7559675"/>
              <a:gd name="connsiteX2" fmla="*/ 5113422 w 6701590"/>
              <a:gd name="connsiteY2" fmla="*/ 7559675 h 7559675"/>
              <a:gd name="connsiteX3" fmla="*/ 0 w 6701590"/>
              <a:gd name="connsiteY3" fmla="*/ 7559675 h 7559675"/>
              <a:gd name="connsiteX4" fmla="*/ 0 w 6701590"/>
              <a:gd name="connsiteY4" fmla="*/ 0 h 7559675"/>
              <a:gd name="connsiteX0" fmla="*/ 0 w 7521861"/>
              <a:gd name="connsiteY0" fmla="*/ 13447 h 7573122"/>
              <a:gd name="connsiteX1" fmla="*/ 7521861 w 7521861"/>
              <a:gd name="connsiteY1" fmla="*/ 0 h 7573122"/>
              <a:gd name="connsiteX2" fmla="*/ 5113422 w 7521861"/>
              <a:gd name="connsiteY2" fmla="*/ 7573122 h 7573122"/>
              <a:gd name="connsiteX3" fmla="*/ 0 w 7521861"/>
              <a:gd name="connsiteY3" fmla="*/ 7573122 h 7573122"/>
              <a:gd name="connsiteX4" fmla="*/ 0 w 7521861"/>
              <a:gd name="connsiteY4" fmla="*/ 13447 h 7573122"/>
              <a:gd name="connsiteX0" fmla="*/ 0 w 7521861"/>
              <a:gd name="connsiteY0" fmla="*/ 13447 h 7586569"/>
              <a:gd name="connsiteX1" fmla="*/ 7521861 w 7521861"/>
              <a:gd name="connsiteY1" fmla="*/ 0 h 7586569"/>
              <a:gd name="connsiteX2" fmla="*/ 5906799 w 7521861"/>
              <a:gd name="connsiteY2" fmla="*/ 7586569 h 7586569"/>
              <a:gd name="connsiteX3" fmla="*/ 0 w 7521861"/>
              <a:gd name="connsiteY3" fmla="*/ 7573122 h 7586569"/>
              <a:gd name="connsiteX4" fmla="*/ 0 w 7521861"/>
              <a:gd name="connsiteY4" fmla="*/ 13447 h 7586569"/>
              <a:gd name="connsiteX0" fmla="*/ 0 w 7513234"/>
              <a:gd name="connsiteY0" fmla="*/ 0 h 7573122"/>
              <a:gd name="connsiteX1" fmla="*/ 7513234 w 7513234"/>
              <a:gd name="connsiteY1" fmla="*/ 3806 h 7573122"/>
              <a:gd name="connsiteX2" fmla="*/ 5906799 w 7513234"/>
              <a:gd name="connsiteY2" fmla="*/ 7573122 h 7573122"/>
              <a:gd name="connsiteX3" fmla="*/ 0 w 7513234"/>
              <a:gd name="connsiteY3" fmla="*/ 7559675 h 7573122"/>
              <a:gd name="connsiteX4" fmla="*/ 0 w 7513234"/>
              <a:gd name="connsiteY4" fmla="*/ 0 h 7573122"/>
              <a:gd name="connsiteX0" fmla="*/ 0 w 7513234"/>
              <a:gd name="connsiteY0" fmla="*/ 0 h 7564496"/>
              <a:gd name="connsiteX1" fmla="*/ 7513234 w 7513234"/>
              <a:gd name="connsiteY1" fmla="*/ 3806 h 7564496"/>
              <a:gd name="connsiteX2" fmla="*/ 5906799 w 7513234"/>
              <a:gd name="connsiteY2" fmla="*/ 7564496 h 7564496"/>
              <a:gd name="connsiteX3" fmla="*/ 0 w 7513234"/>
              <a:gd name="connsiteY3" fmla="*/ 7559675 h 7564496"/>
              <a:gd name="connsiteX4" fmla="*/ 0 w 7513234"/>
              <a:gd name="connsiteY4" fmla="*/ 0 h 7564496"/>
              <a:gd name="connsiteX0" fmla="*/ 0 w 7516409"/>
              <a:gd name="connsiteY0" fmla="*/ 0 h 7564496"/>
              <a:gd name="connsiteX1" fmla="*/ 7516409 w 7516409"/>
              <a:gd name="connsiteY1" fmla="*/ 631 h 7564496"/>
              <a:gd name="connsiteX2" fmla="*/ 5906799 w 7516409"/>
              <a:gd name="connsiteY2" fmla="*/ 7564496 h 7564496"/>
              <a:gd name="connsiteX3" fmla="*/ 0 w 7516409"/>
              <a:gd name="connsiteY3" fmla="*/ 7559675 h 7564496"/>
              <a:gd name="connsiteX4" fmla="*/ 0 w 7516409"/>
              <a:gd name="connsiteY4" fmla="*/ 0 h 7564496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  <a:gd name="connsiteX0" fmla="*/ 0 w 7516409"/>
              <a:gd name="connsiteY0" fmla="*/ 0 h 7566025"/>
              <a:gd name="connsiteX1" fmla="*/ 7516409 w 7516409"/>
              <a:gd name="connsiteY1" fmla="*/ 631 h 7566025"/>
              <a:gd name="connsiteX2" fmla="*/ 5906799 w 7516409"/>
              <a:gd name="connsiteY2" fmla="*/ 7564496 h 7566025"/>
              <a:gd name="connsiteX3" fmla="*/ 3175 w 7516409"/>
              <a:gd name="connsiteY3" fmla="*/ 7566025 h 7566025"/>
              <a:gd name="connsiteX4" fmla="*/ 0 w 7516409"/>
              <a:gd name="connsiteY4" fmla="*/ 0 h 7566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16409" h="7566025">
                <a:moveTo>
                  <a:pt x="0" y="0"/>
                </a:moveTo>
                <a:lnTo>
                  <a:pt x="7516409" y="631"/>
                </a:lnTo>
                <a:lnTo>
                  <a:pt x="5906799" y="7564496"/>
                </a:lnTo>
                <a:lnTo>
                  <a:pt x="3175" y="7566025"/>
                </a:lnTo>
                <a:cubicBezTo>
                  <a:pt x="2117" y="5044017"/>
                  <a:pt x="1058" y="2522008"/>
                  <a:pt x="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645">
              <a:solidFill>
                <a:schemeClr val="bg1"/>
              </a:solidFill>
            </a:endParaRPr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8D54CE1B-CAA1-904F-05CF-30697D7834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45920"/>
            <a:ext cx="8371967" cy="5913755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8CD3A56B-09BE-CDFA-AF6C-DF5D6296AF91}"/>
              </a:ext>
            </a:extLst>
          </p:cNvPr>
          <p:cNvSpPr/>
          <p:nvPr userDrawn="1"/>
        </p:nvSpPr>
        <p:spPr>
          <a:xfrm>
            <a:off x="0" y="0"/>
            <a:ext cx="13454253" cy="174917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11151 w 13439775"/>
              <a:gd name="connsiteY0" fmla="*/ 646771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11151 w 13439775"/>
              <a:gd name="connsiteY4" fmla="*/ 646771 h 2357438"/>
              <a:gd name="connsiteX0" fmla="*/ 11151 w 13439775"/>
              <a:gd name="connsiteY0" fmla="*/ 33454 h 1744121"/>
              <a:gd name="connsiteX1" fmla="*/ 13428624 w 13439775"/>
              <a:gd name="connsiteY1" fmla="*/ 0 h 1744121"/>
              <a:gd name="connsiteX2" fmla="*/ 13439775 w 13439775"/>
              <a:gd name="connsiteY2" fmla="*/ 572546 h 1744121"/>
              <a:gd name="connsiteX3" fmla="*/ 0 w 13439775"/>
              <a:gd name="connsiteY3" fmla="*/ 1744121 h 1744121"/>
              <a:gd name="connsiteX4" fmla="*/ 11151 w 13439775"/>
              <a:gd name="connsiteY4" fmla="*/ 33454 h 1744121"/>
              <a:gd name="connsiteX0" fmla="*/ 4801 w 13439775"/>
              <a:gd name="connsiteY0" fmla="*/ 0 h 1745592"/>
              <a:gd name="connsiteX1" fmla="*/ 1342862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0 h 1745592"/>
              <a:gd name="connsiteX1" fmla="*/ 13434974 w 13439775"/>
              <a:gd name="connsiteY1" fmla="*/ 1471 h 1745592"/>
              <a:gd name="connsiteX2" fmla="*/ 13439775 w 13439775"/>
              <a:gd name="connsiteY2" fmla="*/ 574017 h 1745592"/>
              <a:gd name="connsiteX3" fmla="*/ 0 w 13439775"/>
              <a:gd name="connsiteY3" fmla="*/ 1745592 h 1745592"/>
              <a:gd name="connsiteX4" fmla="*/ 4801 w 13439775"/>
              <a:gd name="connsiteY4" fmla="*/ 0 h 1745592"/>
              <a:gd name="connsiteX0" fmla="*/ 4801 w 13439775"/>
              <a:gd name="connsiteY0" fmla="*/ 1704 h 1747296"/>
              <a:gd name="connsiteX1" fmla="*/ 13438149 w 13439775"/>
              <a:gd name="connsiteY1" fmla="*/ 0 h 1747296"/>
              <a:gd name="connsiteX2" fmla="*/ 13439775 w 13439775"/>
              <a:gd name="connsiteY2" fmla="*/ 575721 h 1747296"/>
              <a:gd name="connsiteX3" fmla="*/ 0 w 13439775"/>
              <a:gd name="connsiteY3" fmla="*/ 1747296 h 1747296"/>
              <a:gd name="connsiteX4" fmla="*/ 4801 w 13439775"/>
              <a:gd name="connsiteY4" fmla="*/ 1704 h 174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1747296">
                <a:moveTo>
                  <a:pt x="4801" y="1704"/>
                </a:moveTo>
                <a:lnTo>
                  <a:pt x="13438149" y="0"/>
                </a:lnTo>
                <a:cubicBezTo>
                  <a:pt x="13439749" y="190849"/>
                  <a:pt x="13438175" y="384872"/>
                  <a:pt x="13439775" y="575721"/>
                </a:cubicBezTo>
                <a:lnTo>
                  <a:pt x="0" y="1747296"/>
                </a:lnTo>
                <a:cubicBezTo>
                  <a:pt x="1600" y="1165432"/>
                  <a:pt x="3201" y="583568"/>
                  <a:pt x="4801" y="170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073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 9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3580"/>
            <a:ext cx="4484831" cy="3166095"/>
          </a:xfrm>
          <a:prstGeom prst="rect">
            <a:avLst/>
          </a:prstGeom>
        </p:spPr>
      </p:pic>
      <p:pic>
        <p:nvPicPr>
          <p:cNvPr id="7" name="Picture 6" descr="Shape&#10;&#10;Description automatically generated with low confidence">
            <a:extLst>
              <a:ext uri="{FF2B5EF4-FFF2-40B4-BE49-F238E27FC236}">
                <a16:creationId xmlns:a16="http://schemas.microsoft.com/office/drawing/2014/main" id="{13205E79-5C6E-EBD8-AD85-8024C6F78F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20281" y="1846135"/>
            <a:ext cx="1319493" cy="571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87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 9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4500"/>
            <a:ext cx="6480818" cy="4575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5C7381-2F39-DDB4-3D4C-244EC909FC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17" y="0"/>
            <a:ext cx="10702058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616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BG 9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312F924-2CCA-3ED6-1E3B-2A912085A3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468745"/>
            <a:ext cx="11016763" cy="3090930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3DC68310-A3D1-57EF-A784-C84EF418795D}"/>
              </a:ext>
            </a:extLst>
          </p:cNvPr>
          <p:cNvSpPr/>
          <p:nvPr userDrawn="1"/>
        </p:nvSpPr>
        <p:spPr>
          <a:xfrm>
            <a:off x="-1" y="1"/>
            <a:ext cx="13439775" cy="2357438"/>
          </a:xfrm>
          <a:custGeom>
            <a:avLst/>
            <a:gdLst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2357438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  <a:gd name="connsiteX0" fmla="*/ 0 w 13439775"/>
              <a:gd name="connsiteY0" fmla="*/ 0 h 2357438"/>
              <a:gd name="connsiteX1" fmla="*/ 13439775 w 13439775"/>
              <a:gd name="connsiteY1" fmla="*/ 0 h 2357438"/>
              <a:gd name="connsiteX2" fmla="*/ 13439775 w 13439775"/>
              <a:gd name="connsiteY2" fmla="*/ 1185863 h 2357438"/>
              <a:gd name="connsiteX3" fmla="*/ 0 w 13439775"/>
              <a:gd name="connsiteY3" fmla="*/ 2357438 h 2357438"/>
              <a:gd name="connsiteX4" fmla="*/ 0 w 13439775"/>
              <a:gd name="connsiteY4" fmla="*/ 0 h 23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9775" h="2357438">
                <a:moveTo>
                  <a:pt x="0" y="0"/>
                </a:moveTo>
                <a:lnTo>
                  <a:pt x="13439775" y="0"/>
                </a:lnTo>
                <a:lnTo>
                  <a:pt x="13439775" y="1185863"/>
                </a:lnTo>
                <a:lnTo>
                  <a:pt x="0" y="23574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5C7381-2F39-DDB4-3D4C-244EC909FC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76085" y="108496"/>
            <a:ext cx="2563689" cy="745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64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784D52-8876-4D03-89D3-28CFA1086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45" y="444483"/>
            <a:ext cx="12332286" cy="43768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EDAA5A-764A-483D-93A4-542F55B26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3745" y="1484466"/>
            <a:ext cx="12332286" cy="4654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76CBA-0A63-4C0F-A35E-89B9E4BC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63801" y="7220847"/>
            <a:ext cx="1987749" cy="1327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>
              <a:defRPr sz="8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98F3E-AE29-4BA7-B8FE-B6F974D7165A}" type="datetime4">
              <a:rPr lang="en-GB" smtClean="0"/>
              <a:t>26 October 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BEF8D-5DC0-46E0-92EA-E1EEEA6425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64796" y="7220847"/>
            <a:ext cx="3394403" cy="1327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8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0DBD0-81E0-4F41-B603-8295E4A2D2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9199" y="7220847"/>
            <a:ext cx="570759" cy="1327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863">
                <a:solidFill>
                  <a:schemeClr val="accent3"/>
                </a:solidFill>
              </a:defRPr>
            </a:lvl1pPr>
          </a:lstStyle>
          <a:p>
            <a:fld id="{DA2DEF24-3082-41B6-80F7-1B7FD250D1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82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8" r:id="rId2"/>
    <p:sldLayoutId id="2147483679" r:id="rId3"/>
    <p:sldLayoutId id="2147483720" r:id="rId4"/>
    <p:sldLayoutId id="2147483680" r:id="rId5"/>
    <p:sldLayoutId id="2147483699" r:id="rId6"/>
    <p:sldLayoutId id="2147483857" r:id="rId7"/>
    <p:sldLayoutId id="2147483698" r:id="rId8"/>
    <p:sldLayoutId id="2147483711" r:id="rId9"/>
    <p:sldLayoutId id="2147483712" r:id="rId10"/>
    <p:sldLayoutId id="2147483751" r:id="rId11"/>
    <p:sldLayoutId id="2147483700" r:id="rId12"/>
    <p:sldLayoutId id="2147483776" r:id="rId13"/>
    <p:sldLayoutId id="2147483748" r:id="rId14"/>
    <p:sldLayoutId id="2147483716" r:id="rId15"/>
    <p:sldLayoutId id="2147483749" r:id="rId16"/>
    <p:sldLayoutId id="2147483771" r:id="rId17"/>
    <p:sldLayoutId id="2147483755" r:id="rId18"/>
    <p:sldLayoutId id="2147483761" r:id="rId19"/>
    <p:sldLayoutId id="2147483758" r:id="rId20"/>
    <p:sldLayoutId id="2147483764" r:id="rId21"/>
    <p:sldLayoutId id="2147483787" r:id="rId22"/>
    <p:sldLayoutId id="2147483788" r:id="rId23"/>
    <p:sldLayoutId id="2147483765" r:id="rId24"/>
    <p:sldLayoutId id="2147483757" r:id="rId25"/>
    <p:sldLayoutId id="2147483723" r:id="rId26"/>
    <p:sldLayoutId id="2147483855" r:id="rId27"/>
    <p:sldLayoutId id="2147483724" r:id="rId28"/>
    <p:sldLayoutId id="2147483657" r:id="rId29"/>
    <p:sldLayoutId id="2147483721" r:id="rId30"/>
    <p:sldLayoutId id="2147483756" r:id="rId31"/>
    <p:sldLayoutId id="2147483681" r:id="rId32"/>
    <p:sldLayoutId id="2147483691" r:id="rId33"/>
    <p:sldLayoutId id="2147483701" r:id="rId34"/>
    <p:sldLayoutId id="2147483682" r:id="rId35"/>
    <p:sldLayoutId id="2147483713" r:id="rId36"/>
    <p:sldLayoutId id="2147483856" r:id="rId37"/>
    <p:sldLayoutId id="2147483683" r:id="rId38"/>
    <p:sldLayoutId id="2147483845" r:id="rId39"/>
    <p:sldLayoutId id="2147483782" r:id="rId40"/>
    <p:sldLayoutId id="2147483777" r:id="rId41"/>
    <p:sldLayoutId id="2147483851" r:id="rId42"/>
    <p:sldLayoutId id="2147483709" r:id="rId43"/>
    <p:sldLayoutId id="2147483707" r:id="rId44"/>
    <p:sldLayoutId id="2147483690" r:id="rId45"/>
    <p:sldLayoutId id="2147483697" r:id="rId46"/>
    <p:sldLayoutId id="2147483692" r:id="rId47"/>
    <p:sldLayoutId id="2147483684" r:id="rId48"/>
    <p:sldLayoutId id="2147483718" r:id="rId49"/>
    <p:sldLayoutId id="2147483685" r:id="rId50"/>
    <p:sldLayoutId id="2147483768" r:id="rId51"/>
    <p:sldLayoutId id="2147483752" r:id="rId52"/>
    <p:sldLayoutId id="2147483754" r:id="rId53"/>
    <p:sldLayoutId id="2147483767" r:id="rId54"/>
    <p:sldLayoutId id="2147483710" r:id="rId55"/>
    <p:sldLayoutId id="2147483702" r:id="rId56"/>
    <p:sldLayoutId id="2147483790" r:id="rId57"/>
    <p:sldLayoutId id="2147483725" r:id="rId58"/>
    <p:sldLayoutId id="2147483766" r:id="rId59"/>
    <p:sldLayoutId id="2147483708" r:id="rId60"/>
    <p:sldLayoutId id="2147483791" r:id="rId61"/>
    <p:sldLayoutId id="2147483753" r:id="rId62"/>
    <p:sldLayoutId id="2147483793" r:id="rId63"/>
    <p:sldLayoutId id="2147483789" r:id="rId64"/>
    <p:sldLayoutId id="2147483695" r:id="rId65"/>
    <p:sldLayoutId id="2147483686" r:id="rId66"/>
    <p:sldLayoutId id="2147483687" r:id="rId67"/>
    <p:sldLayoutId id="2147483706" r:id="rId68"/>
    <p:sldLayoutId id="2147483853" r:id="rId69"/>
    <p:sldLayoutId id="2147483772" r:id="rId70"/>
    <p:sldLayoutId id="2147483778" r:id="rId71"/>
    <p:sldLayoutId id="2147483774" r:id="rId72"/>
    <p:sldLayoutId id="2147483785" r:id="rId73"/>
    <p:sldLayoutId id="2147483786" r:id="rId74"/>
    <p:sldLayoutId id="2147483784" r:id="rId75"/>
    <p:sldLayoutId id="2147483773" r:id="rId76"/>
    <p:sldLayoutId id="2147483850" r:id="rId77"/>
    <p:sldLayoutId id="2147483714" r:id="rId78"/>
    <p:sldLayoutId id="2147483693" r:id="rId79"/>
    <p:sldLayoutId id="2147483781" r:id="rId80"/>
    <p:sldLayoutId id="2147483848" r:id="rId81"/>
    <p:sldLayoutId id="2147483694" r:id="rId82"/>
    <p:sldLayoutId id="2147483846" r:id="rId83"/>
    <p:sldLayoutId id="2147483727" r:id="rId84"/>
    <p:sldLayoutId id="2147483750" r:id="rId85"/>
    <p:sldLayoutId id="2147483792" r:id="rId86"/>
    <p:sldLayoutId id="2147483769" r:id="rId87"/>
    <p:sldLayoutId id="2147483849" r:id="rId88"/>
    <p:sldLayoutId id="2147483852" r:id="rId89"/>
    <p:sldLayoutId id="2147483715" r:id="rId90"/>
    <p:sldLayoutId id="2147483696" r:id="rId91"/>
    <p:sldLayoutId id="2147483770" r:id="rId92"/>
    <p:sldLayoutId id="2147483847" r:id="rId93"/>
    <p:sldLayoutId id="2147483775" r:id="rId94"/>
    <p:sldLayoutId id="2147483760" r:id="rId95"/>
    <p:sldLayoutId id="2147483759" r:id="rId96"/>
    <p:sldLayoutId id="2147483688" r:id="rId97"/>
    <p:sldLayoutId id="2147483722" r:id="rId98"/>
    <p:sldLayoutId id="2147483779" r:id="rId99"/>
    <p:sldLayoutId id="2147483762" r:id="rId100"/>
    <p:sldLayoutId id="2147483858" r:id="rId101"/>
    <p:sldLayoutId id="2147483763" r:id="rId102"/>
    <p:sldLayoutId id="2147483662" r:id="rId103"/>
    <p:sldLayoutId id="2147483783" r:id="rId104"/>
    <p:sldLayoutId id="2147483668" r:id="rId105"/>
    <p:sldLayoutId id="2147483705" r:id="rId106"/>
    <p:sldLayoutId id="2147483717" r:id="rId107"/>
    <p:sldLayoutId id="2147483726" r:id="rId108"/>
    <p:sldLayoutId id="2147483704" r:id="rId109"/>
    <p:sldLayoutId id="2147483719" r:id="rId110"/>
    <p:sldLayoutId id="2147483703" r:id="rId111"/>
    <p:sldLayoutId id="2147483664" r:id="rId112"/>
    <p:sldLayoutId id="2147483667" r:id="rId113"/>
    <p:sldLayoutId id="2147483666" r:id="rId114"/>
    <p:sldLayoutId id="2147483689" r:id="rId115"/>
    <p:sldLayoutId id="2147483730" r:id="rId116"/>
    <p:sldLayoutId id="2147483731" r:id="rId117"/>
    <p:sldLayoutId id="2147483738" r:id="rId118"/>
    <p:sldLayoutId id="2147483780" r:id="rId119"/>
    <p:sldLayoutId id="2147483740" r:id="rId120"/>
    <p:sldLayoutId id="2147483844" r:id="rId121"/>
    <p:sldLayoutId id="2147483797" r:id="rId122"/>
    <p:sldLayoutId id="2147483798" r:id="rId123"/>
    <p:sldLayoutId id="2147483854" r:id="rId124"/>
  </p:sldLayoutIdLst>
  <p:hf sldNum="0" hdr="0" ftr="0" dt="0"/>
  <p:txStyles>
    <p:titleStyle>
      <a:lvl1pPr algn="l" defTabSz="801821" rtl="0" eaLnBrk="1" latinLnBrk="0" hangingPunct="1">
        <a:lnSpc>
          <a:spcPct val="85000"/>
        </a:lnSpc>
        <a:spcBef>
          <a:spcPts val="1943"/>
        </a:spcBef>
        <a:buNone/>
        <a:defRPr sz="3346" b="1" kern="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801821" rtl="0" eaLnBrk="1" latinLnBrk="0" hangingPunct="1">
        <a:lnSpc>
          <a:spcPct val="85000"/>
        </a:lnSpc>
        <a:spcBef>
          <a:spcPts val="2590"/>
        </a:spcBef>
        <a:spcAft>
          <a:spcPts val="863"/>
        </a:spcAft>
        <a:buFont typeface="Arial" panose="020B0604020202020204" pitchFamily="34" charset="0"/>
        <a:buNone/>
        <a:defRPr sz="2455" b="1" kern="1200" cap="all" baseline="0">
          <a:solidFill>
            <a:schemeClr val="tx2"/>
          </a:solidFill>
          <a:latin typeface="+mj-lt"/>
          <a:ea typeface="+mn-ea"/>
          <a:cs typeface="+mn-cs"/>
        </a:defRPr>
      </a:lvl1pPr>
      <a:lvl2pPr marL="0" indent="0" algn="l" defTabSz="801821" rtl="0" eaLnBrk="1" latinLnBrk="0" hangingPunct="1">
        <a:lnSpc>
          <a:spcPct val="85000"/>
        </a:lnSpc>
        <a:spcBef>
          <a:spcPts val="1943"/>
        </a:spcBef>
        <a:buFont typeface="Arial" panose="020B0604020202020204" pitchFamily="34" charset="0"/>
        <a:buNone/>
        <a:defRPr sz="1943" b="1" kern="1200" cap="all" baseline="0">
          <a:solidFill>
            <a:schemeClr val="accent1"/>
          </a:solidFill>
          <a:latin typeface="+mj-lt"/>
          <a:ea typeface="+mn-ea"/>
          <a:cs typeface="+mn-cs"/>
        </a:defRPr>
      </a:lvl2pPr>
      <a:lvl3pPr marL="0" indent="0" algn="l" defTabSz="801821" rtl="0" eaLnBrk="1" latinLnBrk="0" hangingPunct="1">
        <a:lnSpc>
          <a:spcPct val="95000"/>
        </a:lnSpc>
        <a:spcBef>
          <a:spcPts val="863"/>
        </a:spcBef>
        <a:buFont typeface="Arial" panose="020B0604020202020204" pitchFamily="34" charset="0"/>
        <a:buNone/>
        <a:defRPr sz="1511" b="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801821" rtl="0" eaLnBrk="1" latinLnBrk="0" hangingPunct="1">
        <a:lnSpc>
          <a:spcPct val="95000"/>
        </a:lnSpc>
        <a:spcBef>
          <a:spcPts val="1295"/>
        </a:spcBef>
        <a:spcAft>
          <a:spcPts val="324"/>
        </a:spcAft>
        <a:buFont typeface="Arial" panose="020B0604020202020204" pitchFamily="34" charset="0"/>
        <a:buNone/>
        <a:defRPr sz="1511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0456" indent="-200456" algn="l" defTabSz="801821" rtl="0" eaLnBrk="1" latinLnBrk="0" hangingPunct="1">
        <a:lnSpc>
          <a:spcPct val="95000"/>
        </a:lnSpc>
        <a:spcBef>
          <a:spcPts val="648"/>
        </a:spcBef>
        <a:buFont typeface="Arial" panose="020B0604020202020204" pitchFamily="34" charset="0"/>
        <a:buChar char="•"/>
        <a:defRPr sz="1511" kern="1200">
          <a:solidFill>
            <a:schemeClr val="tx2"/>
          </a:solidFill>
          <a:latin typeface="+mn-lt"/>
          <a:ea typeface="+mn-ea"/>
          <a:cs typeface="+mn-cs"/>
        </a:defRPr>
      </a:lvl5pPr>
      <a:lvl6pPr marL="2205007" indent="-200456" algn="l" defTabSz="80182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5918" indent="-200456" algn="l" defTabSz="80182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6828" indent="-200456" algn="l" defTabSz="80182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7738" indent="-200456" algn="l" defTabSz="80182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821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0911" algn="l" defTabSz="801821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1821" algn="l" defTabSz="801821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2731" algn="l" defTabSz="801821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3641" algn="l" defTabSz="801821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4552" algn="l" defTabSz="801821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5462" algn="l" defTabSz="801821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6372" algn="l" defTabSz="801821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7283" algn="l" defTabSz="801821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295F93B7-A651-2513-3BBA-1EDB112B08E0}"/>
              </a:ext>
            </a:extLst>
          </p:cNvPr>
          <p:cNvSpPr txBox="1">
            <a:spLocks/>
          </p:cNvSpPr>
          <p:nvPr/>
        </p:nvSpPr>
        <p:spPr>
          <a:xfrm>
            <a:off x="1109599" y="3115947"/>
            <a:ext cx="5370713" cy="28674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01821" rtl="0" eaLnBrk="1" fontAlgn="auto" latinLnBrk="0" hangingPunct="1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/>
                <a:ea typeface="+mj-ea"/>
                <a:cs typeface="+mj-cs"/>
              </a:rPr>
              <a:t>Units</a:t>
            </a:r>
            <a:r>
              <a:rPr kumimoji="0" lang="en-GB" sz="8000" b="0" i="0" u="none" strike="noStrike" kern="1200" cap="all" spc="0" normalizeH="0" baseline="0" noProof="0" dirty="0">
                <a:ln>
                  <a:solidFill>
                    <a:srgbClr val="FFFFFF"/>
                  </a:solidFill>
                </a:ln>
                <a:noFill/>
                <a:effectLst/>
                <a:uLnTx/>
                <a:uFillTx/>
                <a:latin typeface="Oswald"/>
                <a:ea typeface="+mj-ea"/>
                <a:cs typeface="+mj-cs"/>
              </a:rPr>
              <a:t>12&amp;7</a:t>
            </a:r>
          </a:p>
          <a:p>
            <a:pPr lvl="0">
              <a:spcBef>
                <a:spcPts val="2000"/>
              </a:spcBef>
              <a:defRPr/>
            </a:pPr>
            <a:r>
              <a:rPr lang="en-GB" sz="3200" dirty="0"/>
              <a:t>2019 SPECIFICATION:</a:t>
            </a:r>
            <a:br>
              <a:rPr lang="en-GB" sz="3200" dirty="0">
                <a:solidFill>
                  <a:srgbClr val="FFFFFF"/>
                </a:solidFill>
              </a:rPr>
            </a:br>
            <a:r>
              <a:rPr lang="en-GB" sz="1800" cap="none" dirty="0">
                <a:solidFill>
                  <a:srgbClr val="FFFFFF"/>
                </a:solidFill>
                <a:latin typeface="+mn-lt"/>
              </a:rPr>
              <a:t>Unit 12: Practical Sports Application</a:t>
            </a:r>
          </a:p>
          <a:p>
            <a:pPr>
              <a:spcBef>
                <a:spcPts val="2000"/>
              </a:spcBef>
              <a:defRPr/>
            </a:pPr>
            <a:r>
              <a:rPr lang="en-GB" sz="3200" dirty="0">
                <a:solidFill>
                  <a:schemeClr val="accent2"/>
                </a:solidFill>
              </a:rPr>
              <a:t>2016 SPECIFICATION:</a:t>
            </a:r>
            <a:br>
              <a:rPr lang="en-GB" sz="3200" dirty="0">
                <a:solidFill>
                  <a:srgbClr val="FFFFFF"/>
                </a:solidFill>
              </a:rPr>
            </a:br>
            <a:r>
              <a:rPr lang="en-GB" sz="1800" cap="none" dirty="0">
                <a:solidFill>
                  <a:srgbClr val="FFFFFF"/>
                </a:solidFill>
                <a:latin typeface="+mn-lt"/>
              </a:rPr>
              <a:t>Unit 7: Practical Sports Performance</a:t>
            </a:r>
          </a:p>
        </p:txBody>
      </p:sp>
    </p:spTree>
    <p:extLst>
      <p:ext uri="{BB962C8B-B14F-4D97-AF65-F5344CB8AC3E}">
        <p14:creationId xmlns:p14="http://schemas.microsoft.com/office/powerpoint/2010/main" val="2619876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E7A4DC-DF0E-66A8-4EF7-37C36B10EB9C}"/>
              </a:ext>
            </a:extLst>
          </p:cNvPr>
          <p:cNvSpPr txBox="1">
            <a:spLocks/>
          </p:cNvSpPr>
          <p:nvPr/>
        </p:nvSpPr>
        <p:spPr>
          <a:xfrm>
            <a:off x="643772" y="630821"/>
            <a:ext cx="5316761" cy="820738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/>
              <a:t>A3</a:t>
            </a:r>
            <a:r>
              <a:rPr lang="en-GB" sz="3200" dirty="0">
                <a:solidFill>
                  <a:schemeClr val="bg1"/>
                </a:solidFill>
              </a:rPr>
              <a:t>&amp;</a:t>
            </a:r>
            <a:r>
              <a:rPr lang="en-GB" sz="3200" dirty="0">
                <a:solidFill>
                  <a:schemeClr val="accent2"/>
                </a:solidFill>
              </a:rPr>
              <a:t>B2</a:t>
            </a:r>
            <a:r>
              <a:rPr lang="en-GB" sz="3200" dirty="0">
                <a:solidFill>
                  <a:schemeClr val="bg1"/>
                </a:solidFill>
              </a:rPr>
              <a:t>: Tactical DEMANDS </a:t>
            </a:r>
            <a:r>
              <a:rPr lang="en-GB" sz="3200" dirty="0">
                <a:ln>
                  <a:solidFill>
                    <a:schemeClr val="bg1"/>
                  </a:solidFill>
                </a:ln>
                <a:noFill/>
              </a:rPr>
              <a:t>applied IN TENNIS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830D8D2-7B27-CAE5-E1B9-9A8BCECD4971}"/>
              </a:ext>
            </a:extLst>
          </p:cNvPr>
          <p:cNvSpPr txBox="1">
            <a:spLocks/>
          </p:cNvSpPr>
          <p:nvPr/>
        </p:nvSpPr>
        <p:spPr>
          <a:xfrm>
            <a:off x="1362038" y="2023270"/>
            <a:ext cx="5799361" cy="2205732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800" b="1" cap="none" dirty="0">
                <a:solidFill>
                  <a:schemeClr val="bg1"/>
                </a:solidFill>
                <a:latin typeface="Arial"/>
              </a:rPr>
              <a:t>Tactical demands applied in tennis performance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cap="none" dirty="0">
                <a:solidFill>
                  <a:schemeClr val="bg1"/>
                </a:solidFill>
                <a:latin typeface="Arial"/>
              </a:rPr>
              <a:t>Defending and attacking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cap="none" dirty="0">
                <a:solidFill>
                  <a:schemeClr val="bg1"/>
                </a:solidFill>
                <a:latin typeface="Arial"/>
              </a:rPr>
              <a:t>Decision making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cap="none" dirty="0">
                <a:solidFill>
                  <a:schemeClr val="bg1"/>
                </a:solidFill>
                <a:latin typeface="Arial"/>
              </a:rPr>
              <a:t>Communication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cap="none" dirty="0">
                <a:solidFill>
                  <a:schemeClr val="bg1"/>
                </a:solidFill>
                <a:latin typeface="Arial"/>
              </a:rPr>
              <a:t>Environmental conditions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5DA2BB75-590E-24E3-B26F-CDAA50731B35}"/>
              </a:ext>
            </a:extLst>
          </p:cNvPr>
          <p:cNvSpPr txBox="1">
            <a:spLocks/>
          </p:cNvSpPr>
          <p:nvPr/>
        </p:nvSpPr>
        <p:spPr>
          <a:xfrm>
            <a:off x="643772" y="6097857"/>
            <a:ext cx="6517627" cy="830997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800" b="1" cap="none" dirty="0">
                <a:solidFill>
                  <a:schemeClr val="accent3"/>
                </a:solidFill>
                <a:latin typeface="Arial"/>
              </a:rPr>
              <a:t>Make a list of tennis tactics you </a:t>
            </a:r>
            <a:br>
              <a:rPr lang="en-GB" sz="1800" b="1" cap="none" dirty="0">
                <a:solidFill>
                  <a:schemeClr val="accent3"/>
                </a:solidFill>
                <a:latin typeface="Arial"/>
              </a:rPr>
            </a:br>
            <a:r>
              <a:rPr lang="en-GB" sz="1800" b="1" cap="none" dirty="0">
                <a:solidFill>
                  <a:schemeClr val="accent3"/>
                </a:solidFill>
                <a:latin typeface="Arial"/>
              </a:rPr>
              <a:t>have used or seen other tennis players use.</a:t>
            </a:r>
            <a:br>
              <a:rPr lang="en-GB" sz="1800" b="1" cap="none" dirty="0">
                <a:solidFill>
                  <a:schemeClr val="accent3"/>
                </a:solidFill>
                <a:latin typeface="Arial"/>
              </a:rPr>
            </a:br>
            <a:r>
              <a:rPr lang="en-GB" sz="1800" cap="none" dirty="0">
                <a:solidFill>
                  <a:schemeClr val="accent3"/>
                </a:solidFill>
                <a:latin typeface="Arial"/>
              </a:rPr>
              <a:t>Identify which of the above headings each tactic comes under.</a:t>
            </a:r>
          </a:p>
        </p:txBody>
      </p:sp>
    </p:spTree>
    <p:extLst>
      <p:ext uri="{BB962C8B-B14F-4D97-AF65-F5344CB8AC3E}">
        <p14:creationId xmlns:p14="http://schemas.microsoft.com/office/powerpoint/2010/main" val="2475456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E7A4DC-DF0E-66A8-4EF7-37C36B10EB9C}"/>
              </a:ext>
            </a:extLst>
          </p:cNvPr>
          <p:cNvSpPr txBox="1">
            <a:spLocks/>
          </p:cNvSpPr>
          <p:nvPr/>
        </p:nvSpPr>
        <p:spPr>
          <a:xfrm>
            <a:off x="6620112" y="630821"/>
            <a:ext cx="6189663" cy="1231106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/>
              <a:t>B1</a:t>
            </a:r>
            <a:r>
              <a:rPr lang="en-GB" sz="3200" dirty="0">
                <a:solidFill>
                  <a:schemeClr val="tx2"/>
                </a:solidFill>
              </a:rPr>
              <a:t>&amp;</a:t>
            </a:r>
            <a:r>
              <a:rPr lang="en-GB" sz="3200" dirty="0">
                <a:solidFill>
                  <a:schemeClr val="accent2"/>
                </a:solidFill>
              </a:rPr>
              <a:t>C1</a:t>
            </a:r>
            <a:r>
              <a:rPr lang="en-GB" sz="3200" dirty="0">
                <a:solidFill>
                  <a:schemeClr val="accent3"/>
                </a:solidFill>
              </a:rPr>
              <a:t>:</a:t>
            </a:r>
            <a:r>
              <a:rPr lang="en-GB" sz="3200" dirty="0"/>
              <a:t> </a:t>
            </a:r>
            <a:r>
              <a:rPr lang="en-GB" sz="3200" dirty="0">
                <a:solidFill>
                  <a:schemeClr val="accent3"/>
                </a:solidFill>
              </a:rPr>
              <a:t>Safe and appropriate practical performance </a:t>
            </a:r>
            <a:r>
              <a:rPr lang="en-GB" sz="3200" dirty="0">
                <a:ln>
                  <a:solidFill>
                    <a:schemeClr val="accent3"/>
                  </a:solidFill>
                </a:ln>
                <a:noFill/>
              </a:rPr>
              <a:t>demonstration and participation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830D8D2-7B27-CAE5-E1B9-9A8BCECD4971}"/>
              </a:ext>
            </a:extLst>
          </p:cNvPr>
          <p:cNvSpPr txBox="1">
            <a:spLocks/>
          </p:cNvSpPr>
          <p:nvPr/>
        </p:nvSpPr>
        <p:spPr>
          <a:xfrm>
            <a:off x="6620112" y="2310807"/>
            <a:ext cx="5853281" cy="4226798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b="1" cap="none" dirty="0">
                <a:solidFill>
                  <a:srgbClr val="16316F"/>
                </a:solidFill>
                <a:latin typeface="Arial"/>
              </a:rPr>
              <a:t>Demonstrate tennis skills, techniques and tactics </a:t>
            </a:r>
            <a:br>
              <a:rPr lang="en-GB" sz="1600" b="1" cap="none" dirty="0">
                <a:solidFill>
                  <a:srgbClr val="16316F"/>
                </a:solidFill>
                <a:latin typeface="Arial"/>
              </a:rPr>
            </a:br>
            <a:r>
              <a:rPr lang="en-GB" sz="1600" b="1" cap="none" dirty="0">
                <a:solidFill>
                  <a:srgbClr val="16316F"/>
                </a:solidFill>
                <a:latin typeface="Arial"/>
              </a:rPr>
              <a:t>in a controlled environment.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b="1" cap="none" dirty="0">
                <a:solidFill>
                  <a:srgbClr val="16316F"/>
                </a:solidFill>
                <a:latin typeface="Arial"/>
              </a:rPr>
              <a:t>Demonstrate isolated practices, conditioned practices and competitive situations:</a:t>
            </a:r>
          </a:p>
          <a:p>
            <a:pPr marL="783504" lvl="1" indent="-285750" defTabSz="720000"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b="1" cap="none" dirty="0">
                <a:solidFill>
                  <a:schemeClr val="accent3"/>
                </a:solidFill>
                <a:latin typeface="Arial"/>
              </a:rPr>
              <a:t>Isolated practices: </a:t>
            </a: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skills and techniques demonstrated independently without any pressure or external forces</a:t>
            </a:r>
          </a:p>
          <a:p>
            <a:pPr marL="783504" lvl="1" indent="-285750" defTabSz="720000"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b="1" cap="none" dirty="0">
                <a:solidFill>
                  <a:schemeClr val="accent3"/>
                </a:solidFill>
                <a:latin typeface="Arial"/>
              </a:rPr>
              <a:t>Conditioned practices: </a:t>
            </a: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conditioned point play </a:t>
            </a:r>
            <a:br>
              <a:rPr lang="en-GB" sz="1600" cap="none" dirty="0">
                <a:solidFill>
                  <a:schemeClr val="accent3"/>
                </a:solidFill>
                <a:latin typeface="Arial"/>
              </a:rPr>
            </a:b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with added rules     </a:t>
            </a:r>
          </a:p>
          <a:p>
            <a:pPr marL="783504" lvl="1" indent="-285750" defTabSz="720000"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b="1" cap="none" dirty="0">
                <a:solidFill>
                  <a:schemeClr val="accent3"/>
                </a:solidFill>
                <a:latin typeface="Arial"/>
              </a:rPr>
              <a:t>Competitive situations: </a:t>
            </a: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under NGB rules/laws </a:t>
            </a:r>
            <a:br>
              <a:rPr lang="en-GB" sz="1600" cap="none" dirty="0">
                <a:solidFill>
                  <a:schemeClr val="accent3"/>
                </a:solidFill>
                <a:latin typeface="Arial"/>
              </a:rPr>
            </a:b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with match officials and appropriate opposition</a:t>
            </a:r>
          </a:p>
          <a:p>
            <a:pPr marL="285750" lvl="0" indent="-285750" defTabSz="995507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b="1" cap="none" dirty="0">
                <a:solidFill>
                  <a:srgbClr val="16316F"/>
                </a:solidFill>
                <a:latin typeface="Arial"/>
                <a:ea typeface="+mn-ea"/>
                <a:cs typeface="+mn-cs"/>
              </a:rPr>
              <a:t>Demonstrate the application of rules and regulations and show effective use of skills, techniques and the correct application of each component.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3E9AED-A8B5-2F55-DE9D-40F01662F0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000" y="625229"/>
            <a:ext cx="5445947" cy="630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33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2830D8D2-7B27-CAE5-E1B9-9A8BCECD4971}"/>
              </a:ext>
            </a:extLst>
          </p:cNvPr>
          <p:cNvSpPr txBox="1">
            <a:spLocks/>
          </p:cNvSpPr>
          <p:nvPr/>
        </p:nvSpPr>
        <p:spPr>
          <a:xfrm>
            <a:off x="3287050" y="2407469"/>
            <a:ext cx="6865673" cy="553998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800" b="1" cap="none" dirty="0">
                <a:solidFill>
                  <a:srgbClr val="16316F"/>
                </a:solidFill>
                <a:latin typeface="Arial"/>
              </a:rPr>
              <a:t>Which assessment methods can be used to review the skills and techniques performed and the use of tactics in tennis?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53C21C8B-29FB-7583-2F78-340371A67C68}"/>
              </a:ext>
            </a:extLst>
          </p:cNvPr>
          <p:cNvSpPr txBox="1">
            <a:spLocks/>
          </p:cNvSpPr>
          <p:nvPr/>
        </p:nvSpPr>
        <p:spPr>
          <a:xfrm>
            <a:off x="1363790" y="726559"/>
            <a:ext cx="10712192" cy="1333698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/>
              <a:t>c1</a:t>
            </a:r>
            <a:r>
              <a:rPr lang="en-GB" sz="3200" dirty="0">
                <a:solidFill>
                  <a:schemeClr val="tx2"/>
                </a:solidFill>
              </a:rPr>
              <a:t>&amp;</a:t>
            </a:r>
            <a:r>
              <a:rPr lang="en-GB" sz="3200" dirty="0">
                <a:solidFill>
                  <a:schemeClr val="accent2"/>
                </a:solidFill>
              </a:rPr>
              <a:t>D1</a:t>
            </a:r>
            <a:r>
              <a:rPr lang="en-GB" sz="3200" dirty="0">
                <a:solidFill>
                  <a:schemeClr val="accent3"/>
                </a:solidFill>
              </a:rPr>
              <a:t>:</a:t>
            </a:r>
            <a:r>
              <a:rPr lang="en-GB" sz="3200" dirty="0"/>
              <a:t> </a:t>
            </a:r>
          </a:p>
          <a:p>
            <a:pPr lvl="0" algn="ctr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>
                <a:solidFill>
                  <a:schemeClr val="accent3"/>
                </a:solidFill>
              </a:rPr>
              <a:t>ASSESSMENT METHODS TO REVIEW THE PERFORMANCE </a:t>
            </a:r>
            <a:br>
              <a:rPr lang="en-GB" sz="3200" dirty="0">
                <a:solidFill>
                  <a:schemeClr val="accent3"/>
                </a:solidFill>
              </a:rPr>
            </a:br>
            <a:r>
              <a:rPr lang="en-GB" sz="3200" dirty="0">
                <a:ln>
                  <a:solidFill>
                    <a:schemeClr val="accent3"/>
                  </a:solidFill>
                </a:ln>
                <a:noFill/>
              </a:rPr>
              <a:t>of skills, TECHNIQUES AND TACTICS IN TENNIS 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DFE845A0-F34D-3C1D-9F75-1BE9EA530C5F}"/>
              </a:ext>
            </a:extLst>
          </p:cNvPr>
          <p:cNvSpPr txBox="1">
            <a:spLocks/>
          </p:cNvSpPr>
          <p:nvPr/>
        </p:nvSpPr>
        <p:spPr>
          <a:xfrm>
            <a:off x="630001" y="3404936"/>
            <a:ext cx="2871189" cy="1091261"/>
          </a:xfrm>
          <a:prstGeom prst="rect">
            <a:avLst/>
          </a:prstGeom>
          <a:solidFill>
            <a:schemeClr val="accent3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bg1"/>
                </a:solidFill>
                <a:latin typeface="+mn-lt"/>
              </a:rPr>
              <a:t>SWOT analysis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0EDBE290-1601-A562-18E8-40DFE1505C6D}"/>
              </a:ext>
            </a:extLst>
          </p:cNvPr>
          <p:cNvSpPr txBox="1">
            <a:spLocks/>
          </p:cNvSpPr>
          <p:nvPr/>
        </p:nvSpPr>
        <p:spPr>
          <a:xfrm>
            <a:off x="3732862" y="3404936"/>
            <a:ext cx="2871189" cy="1091261"/>
          </a:xfrm>
          <a:prstGeom prst="rect">
            <a:avLst/>
          </a:prstGeom>
          <a:solidFill>
            <a:schemeClr val="accent3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bg1"/>
                </a:solidFill>
                <a:latin typeface="+mn-lt"/>
              </a:rPr>
              <a:t>Observations 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C1F2A330-EE7B-A757-3B5C-71D514EE029A}"/>
              </a:ext>
            </a:extLst>
          </p:cNvPr>
          <p:cNvSpPr txBox="1">
            <a:spLocks/>
          </p:cNvSpPr>
          <p:nvPr/>
        </p:nvSpPr>
        <p:spPr>
          <a:xfrm>
            <a:off x="6835723" y="3404936"/>
            <a:ext cx="2871189" cy="1091261"/>
          </a:xfrm>
          <a:prstGeom prst="rect">
            <a:avLst/>
          </a:prstGeom>
          <a:solidFill>
            <a:schemeClr val="accent3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bg1"/>
                </a:solidFill>
                <a:latin typeface="+mn-lt"/>
              </a:rPr>
              <a:t>Performance </a:t>
            </a:r>
            <a:br>
              <a:rPr lang="en-GB" sz="1800" b="1" cap="none" dirty="0">
                <a:solidFill>
                  <a:schemeClr val="bg1"/>
                </a:solidFill>
                <a:latin typeface="+mn-lt"/>
              </a:rPr>
            </a:br>
            <a:r>
              <a:rPr lang="en-GB" sz="1800" b="1" cap="none" dirty="0">
                <a:solidFill>
                  <a:schemeClr val="bg1"/>
                </a:solidFill>
                <a:latin typeface="+mn-lt"/>
              </a:rPr>
              <a:t>profiling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B928F73A-11EE-F480-9F6B-1B8C6EA6D9F4}"/>
              </a:ext>
            </a:extLst>
          </p:cNvPr>
          <p:cNvSpPr txBox="1">
            <a:spLocks/>
          </p:cNvSpPr>
          <p:nvPr/>
        </p:nvSpPr>
        <p:spPr>
          <a:xfrm>
            <a:off x="9938585" y="3404936"/>
            <a:ext cx="2871189" cy="1091261"/>
          </a:xfrm>
          <a:prstGeom prst="rect">
            <a:avLst/>
          </a:prstGeom>
          <a:solidFill>
            <a:schemeClr val="accent3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bg1"/>
                </a:solidFill>
                <a:latin typeface="+mn-lt"/>
              </a:rPr>
              <a:t>Testing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491C5996-F89B-34E0-156C-CFEF87B2E818}"/>
              </a:ext>
            </a:extLst>
          </p:cNvPr>
          <p:cNvSpPr txBox="1">
            <a:spLocks/>
          </p:cNvSpPr>
          <p:nvPr/>
        </p:nvSpPr>
        <p:spPr>
          <a:xfrm>
            <a:off x="2065595" y="4692315"/>
            <a:ext cx="2871189" cy="1091261"/>
          </a:xfrm>
          <a:prstGeom prst="rect">
            <a:avLst/>
          </a:prstGeom>
          <a:solidFill>
            <a:schemeClr val="accent3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bg1"/>
                </a:solidFill>
                <a:latin typeface="+mn-lt"/>
              </a:rPr>
              <a:t>Interviews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4FA27C92-A607-EAFA-6D52-87210A2A9D3D}"/>
              </a:ext>
            </a:extLst>
          </p:cNvPr>
          <p:cNvSpPr txBox="1">
            <a:spLocks/>
          </p:cNvSpPr>
          <p:nvPr/>
        </p:nvSpPr>
        <p:spPr>
          <a:xfrm>
            <a:off x="8271317" y="4692315"/>
            <a:ext cx="2871189" cy="1091261"/>
          </a:xfrm>
          <a:prstGeom prst="rect">
            <a:avLst/>
          </a:prstGeom>
          <a:solidFill>
            <a:schemeClr val="accent3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bg1"/>
                </a:solidFill>
                <a:latin typeface="+mn-lt"/>
              </a:rPr>
              <a:t>Use of </a:t>
            </a:r>
            <a:br>
              <a:rPr lang="en-GB" sz="1800" b="1" cap="none" dirty="0">
                <a:solidFill>
                  <a:schemeClr val="bg1"/>
                </a:solidFill>
                <a:latin typeface="+mn-lt"/>
              </a:rPr>
            </a:br>
            <a:r>
              <a:rPr lang="en-GB" sz="1800" b="1" cap="none" dirty="0">
                <a:solidFill>
                  <a:schemeClr val="bg1"/>
                </a:solidFill>
                <a:latin typeface="+mn-lt"/>
              </a:rPr>
              <a:t>technology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550A1015-908A-6CBD-DB7E-43D874FDADA3}"/>
              </a:ext>
            </a:extLst>
          </p:cNvPr>
          <p:cNvSpPr txBox="1">
            <a:spLocks/>
          </p:cNvSpPr>
          <p:nvPr/>
        </p:nvSpPr>
        <p:spPr>
          <a:xfrm>
            <a:off x="5168456" y="4692315"/>
            <a:ext cx="2871189" cy="1091261"/>
          </a:xfrm>
          <a:prstGeom prst="rect">
            <a:avLst/>
          </a:prstGeom>
          <a:solidFill>
            <a:schemeClr val="accent3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bg1"/>
                </a:solidFill>
                <a:latin typeface="+mn-lt"/>
              </a:rPr>
              <a:t>Objective </a:t>
            </a:r>
            <a:br>
              <a:rPr lang="en-GB" sz="1800" b="1" cap="none" dirty="0">
                <a:solidFill>
                  <a:schemeClr val="bg1"/>
                </a:solidFill>
                <a:latin typeface="+mn-lt"/>
              </a:rPr>
            </a:br>
            <a:r>
              <a:rPr lang="en-GB" sz="1800" b="1" cap="none" dirty="0">
                <a:solidFill>
                  <a:schemeClr val="bg1"/>
                </a:solidFill>
                <a:latin typeface="+mn-lt"/>
              </a:rPr>
              <a:t>performance data</a:t>
            </a:r>
          </a:p>
        </p:txBody>
      </p:sp>
    </p:spTree>
    <p:extLst>
      <p:ext uri="{BB962C8B-B14F-4D97-AF65-F5344CB8AC3E}">
        <p14:creationId xmlns:p14="http://schemas.microsoft.com/office/powerpoint/2010/main" val="1376610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E7A4DC-DF0E-66A8-4EF7-37C36B10EB9C}"/>
              </a:ext>
            </a:extLst>
          </p:cNvPr>
          <p:cNvSpPr txBox="1">
            <a:spLocks/>
          </p:cNvSpPr>
          <p:nvPr/>
        </p:nvSpPr>
        <p:spPr>
          <a:xfrm>
            <a:off x="676513" y="625229"/>
            <a:ext cx="3811266" cy="1641475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/>
              <a:t>c2</a:t>
            </a:r>
            <a:r>
              <a:rPr lang="en-GB" sz="3200" dirty="0">
                <a:solidFill>
                  <a:schemeClr val="tx2"/>
                </a:solidFill>
              </a:rPr>
              <a:t>&amp;</a:t>
            </a:r>
            <a:r>
              <a:rPr lang="en-GB" sz="3200" dirty="0">
                <a:solidFill>
                  <a:schemeClr val="accent2"/>
                </a:solidFill>
              </a:rPr>
              <a:t>D2</a:t>
            </a:r>
            <a:r>
              <a:rPr lang="en-GB" sz="3200" dirty="0">
                <a:solidFill>
                  <a:schemeClr val="accent3"/>
                </a:solidFill>
              </a:rPr>
              <a:t>:</a:t>
            </a:r>
            <a:r>
              <a:rPr lang="en-GB" sz="3200" dirty="0"/>
              <a:t> </a:t>
            </a:r>
            <a:br>
              <a:rPr lang="en-GB" sz="3200" dirty="0"/>
            </a:br>
            <a:r>
              <a:rPr lang="en-GB" sz="3200" dirty="0">
                <a:solidFill>
                  <a:schemeClr val="accent3"/>
                </a:solidFill>
              </a:rPr>
              <a:t>reviewing performance </a:t>
            </a:r>
            <a:br>
              <a:rPr lang="en-GB" sz="3200" dirty="0">
                <a:solidFill>
                  <a:schemeClr val="accent3"/>
                </a:solidFill>
              </a:rPr>
            </a:br>
            <a:r>
              <a:rPr lang="en-GB" sz="3200" dirty="0">
                <a:ln>
                  <a:solidFill>
                    <a:schemeClr val="accent3"/>
                  </a:solidFill>
                </a:ln>
                <a:noFill/>
              </a:rPr>
              <a:t>in tennis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830D8D2-7B27-CAE5-E1B9-9A8BCECD4971}"/>
              </a:ext>
            </a:extLst>
          </p:cNvPr>
          <p:cNvSpPr txBox="1">
            <a:spLocks/>
          </p:cNvSpPr>
          <p:nvPr/>
        </p:nvSpPr>
        <p:spPr>
          <a:xfrm>
            <a:off x="676513" y="2585676"/>
            <a:ext cx="4194663" cy="3200876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b="1" cap="none" dirty="0">
                <a:solidFill>
                  <a:srgbClr val="16316F"/>
                </a:solidFill>
                <a:latin typeface="Arial"/>
              </a:rPr>
              <a:t>Decide what to assess:</a:t>
            </a:r>
          </a:p>
          <a:p>
            <a:pPr marL="783504" lvl="1" indent="-285750" defTabSz="720000"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accent3"/>
                </a:solidFill>
              </a:rPr>
              <a:t>Skills and techniques</a:t>
            </a:r>
          </a:p>
          <a:p>
            <a:pPr marL="783504" lvl="1" indent="-285750" defTabSz="720000"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accent3"/>
                </a:solidFill>
              </a:rPr>
              <a:t>Use of tactics</a:t>
            </a:r>
          </a:p>
          <a:p>
            <a:pPr marL="783504" lvl="1" indent="-285750" defTabSz="720000"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accent3"/>
                </a:solidFill>
              </a:rPr>
              <a:t>Application of the rules</a:t>
            </a:r>
          </a:p>
          <a:p>
            <a:pPr marL="783504" lvl="1" indent="-285750" defTabSz="720000"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accent3"/>
                </a:solidFill>
              </a:rPr>
              <a:t>Effectiveness of decision making </a:t>
            </a:r>
          </a:p>
          <a:p>
            <a:pPr marL="285750" lvl="0" indent="-285750" defTabSz="995507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b="1" cap="none" dirty="0">
                <a:solidFill>
                  <a:srgbClr val="16316F"/>
                </a:solidFill>
                <a:latin typeface="Arial"/>
                <a:ea typeface="+mn-ea"/>
                <a:cs typeface="+mn-cs"/>
              </a:rPr>
              <a:t>Select assessment methods</a:t>
            </a:r>
          </a:p>
          <a:p>
            <a:pPr marL="285750" lvl="0" indent="-285750" defTabSz="995507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b="1" cap="none" dirty="0">
                <a:solidFill>
                  <a:srgbClr val="16316F"/>
                </a:solidFill>
                <a:latin typeface="Arial"/>
                <a:ea typeface="+mn-ea"/>
                <a:cs typeface="+mn-cs"/>
              </a:rPr>
              <a:t>Review performance identifying strengths and areas for improvement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3E9AED-A8B5-2F55-DE9D-40F01662F0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93895" y="625229"/>
            <a:ext cx="7469367" cy="630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04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2830D8D2-7B27-CAE5-E1B9-9A8BCECD4971}"/>
              </a:ext>
            </a:extLst>
          </p:cNvPr>
          <p:cNvSpPr txBox="1">
            <a:spLocks/>
          </p:cNvSpPr>
          <p:nvPr/>
        </p:nvSpPr>
        <p:spPr>
          <a:xfrm>
            <a:off x="2792158" y="2202268"/>
            <a:ext cx="7855456" cy="276999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800" b="1" cap="none" dirty="0">
                <a:solidFill>
                  <a:schemeClr val="tx1"/>
                </a:solidFill>
                <a:latin typeface="Arial"/>
              </a:rPr>
              <a:t>Following the review, how would you improve your tennis performance?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53C21C8B-29FB-7583-2F78-340371A67C68}"/>
              </a:ext>
            </a:extLst>
          </p:cNvPr>
          <p:cNvSpPr txBox="1">
            <a:spLocks/>
          </p:cNvSpPr>
          <p:nvPr/>
        </p:nvSpPr>
        <p:spPr>
          <a:xfrm>
            <a:off x="1363790" y="726559"/>
            <a:ext cx="10712192" cy="820738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/>
              <a:t>c3</a:t>
            </a:r>
            <a:r>
              <a:rPr lang="en-GB" sz="3200" dirty="0">
                <a:solidFill>
                  <a:schemeClr val="tx2"/>
                </a:solidFill>
              </a:rPr>
              <a:t>&amp;</a:t>
            </a:r>
            <a:r>
              <a:rPr lang="en-GB" sz="3200" dirty="0">
                <a:solidFill>
                  <a:schemeClr val="accent2"/>
                </a:solidFill>
              </a:rPr>
              <a:t>D3</a:t>
            </a:r>
            <a:r>
              <a:rPr lang="en-GB" sz="3200" dirty="0">
                <a:solidFill>
                  <a:schemeClr val="tx1"/>
                </a:solidFill>
              </a:rPr>
              <a:t>: </a:t>
            </a:r>
            <a:br>
              <a:rPr lang="en-GB" sz="32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</a:rPr>
              <a:t>Developments to </a:t>
            </a:r>
            <a:r>
              <a:rPr lang="en-GB" sz="3200" dirty="0">
                <a:ln>
                  <a:solidFill>
                    <a:schemeClr val="tx1"/>
                  </a:solidFill>
                </a:ln>
                <a:noFill/>
              </a:rPr>
              <a:t>improve performance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DFE845A0-F34D-3C1D-9F75-1BE9EA530C5F}"/>
              </a:ext>
            </a:extLst>
          </p:cNvPr>
          <p:cNvSpPr txBox="1">
            <a:spLocks/>
          </p:cNvSpPr>
          <p:nvPr/>
        </p:nvSpPr>
        <p:spPr>
          <a:xfrm>
            <a:off x="630001" y="2873870"/>
            <a:ext cx="3816082" cy="1211576"/>
          </a:xfrm>
          <a:prstGeom prst="rect">
            <a:avLst/>
          </a:prstGeom>
          <a:solidFill>
            <a:schemeClr val="tx1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accent3"/>
                </a:solidFill>
                <a:latin typeface="+mn-lt"/>
              </a:rPr>
              <a:t>Identify aims </a:t>
            </a:r>
            <a:br>
              <a:rPr lang="en-GB" sz="1800" b="1" cap="none" dirty="0">
                <a:solidFill>
                  <a:schemeClr val="accent3"/>
                </a:solidFill>
                <a:latin typeface="+mn-lt"/>
              </a:rPr>
            </a:br>
            <a:r>
              <a:rPr lang="en-GB" sz="1800" b="1" cap="none" dirty="0">
                <a:solidFill>
                  <a:schemeClr val="accent3"/>
                </a:solidFill>
                <a:latin typeface="+mn-lt"/>
              </a:rPr>
              <a:t>and objectives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0EDBE290-1601-A562-18E8-40DFE1505C6D}"/>
              </a:ext>
            </a:extLst>
          </p:cNvPr>
          <p:cNvSpPr txBox="1">
            <a:spLocks/>
          </p:cNvSpPr>
          <p:nvPr/>
        </p:nvSpPr>
        <p:spPr>
          <a:xfrm>
            <a:off x="4807269" y="2873870"/>
            <a:ext cx="3816082" cy="1211576"/>
          </a:xfrm>
          <a:prstGeom prst="rect">
            <a:avLst/>
          </a:prstGeom>
          <a:solidFill>
            <a:schemeClr val="tx1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accent3"/>
                </a:solidFill>
                <a:latin typeface="+mn-lt"/>
              </a:rPr>
              <a:t>Short and long </a:t>
            </a:r>
            <a:br>
              <a:rPr lang="en-GB" sz="1800" b="1" cap="none" dirty="0">
                <a:solidFill>
                  <a:schemeClr val="accent3"/>
                </a:solidFill>
                <a:latin typeface="+mn-lt"/>
              </a:rPr>
            </a:br>
            <a:r>
              <a:rPr lang="en-GB" sz="1800" b="1" cap="none" dirty="0">
                <a:solidFill>
                  <a:schemeClr val="accent3"/>
                </a:solidFill>
                <a:latin typeface="+mn-lt"/>
              </a:rPr>
              <a:t>term goals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C1F2A330-EE7B-A757-3B5C-71D514EE029A}"/>
              </a:ext>
            </a:extLst>
          </p:cNvPr>
          <p:cNvSpPr txBox="1">
            <a:spLocks/>
          </p:cNvSpPr>
          <p:nvPr/>
        </p:nvSpPr>
        <p:spPr>
          <a:xfrm>
            <a:off x="8984538" y="2873870"/>
            <a:ext cx="3816082" cy="1211576"/>
          </a:xfrm>
          <a:prstGeom prst="rect">
            <a:avLst/>
          </a:prstGeom>
          <a:solidFill>
            <a:schemeClr val="tx1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accent3"/>
                </a:solidFill>
                <a:latin typeface="+mn-lt"/>
              </a:rPr>
              <a:t>SMART targets</a:t>
            </a:r>
            <a:br>
              <a:rPr lang="en-GB" sz="1800" b="1" cap="none" dirty="0">
                <a:solidFill>
                  <a:schemeClr val="accent3"/>
                </a:solidFill>
                <a:latin typeface="+mn-lt"/>
              </a:rPr>
            </a:br>
            <a:r>
              <a:rPr lang="en-GB" sz="1600" cap="none" dirty="0">
                <a:solidFill>
                  <a:schemeClr val="accent3"/>
                </a:solidFill>
                <a:latin typeface="+mn-lt"/>
              </a:rPr>
              <a:t>(specific, measurable, achievable, </a:t>
            </a:r>
            <a:br>
              <a:rPr lang="en-GB" sz="1600" cap="none" dirty="0">
                <a:solidFill>
                  <a:schemeClr val="accent3"/>
                </a:solidFill>
                <a:latin typeface="+mn-lt"/>
              </a:rPr>
            </a:br>
            <a:r>
              <a:rPr lang="en-GB" sz="1600" cap="none" dirty="0">
                <a:solidFill>
                  <a:schemeClr val="accent3"/>
                </a:solidFill>
                <a:latin typeface="+mn-lt"/>
              </a:rPr>
              <a:t>realistic, timebound)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491C5996-F89B-34E0-156C-CFEF87B2E818}"/>
              </a:ext>
            </a:extLst>
          </p:cNvPr>
          <p:cNvSpPr txBox="1">
            <a:spLocks/>
          </p:cNvSpPr>
          <p:nvPr/>
        </p:nvSpPr>
        <p:spPr>
          <a:xfrm>
            <a:off x="2899229" y="4395828"/>
            <a:ext cx="3816082" cy="1211576"/>
          </a:xfrm>
          <a:prstGeom prst="rect">
            <a:avLst/>
          </a:prstGeom>
          <a:solidFill>
            <a:schemeClr val="tx1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accent3"/>
                </a:solidFill>
                <a:latin typeface="+mn-lt"/>
              </a:rPr>
              <a:t>Identify opportunities </a:t>
            </a:r>
            <a:br>
              <a:rPr lang="en-GB" sz="1800" b="1" cap="none" dirty="0">
                <a:solidFill>
                  <a:schemeClr val="accent3"/>
                </a:solidFill>
                <a:latin typeface="+mn-lt"/>
              </a:rPr>
            </a:br>
            <a:r>
              <a:rPr lang="en-GB" sz="1600" cap="none" dirty="0">
                <a:solidFill>
                  <a:schemeClr val="accent3"/>
                </a:solidFill>
                <a:latin typeface="+mn-lt"/>
              </a:rPr>
              <a:t>e.g. training programmes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550A1015-908A-6CBD-DB7E-43D874FDADA3}"/>
              </a:ext>
            </a:extLst>
          </p:cNvPr>
          <p:cNvSpPr txBox="1">
            <a:spLocks/>
          </p:cNvSpPr>
          <p:nvPr/>
        </p:nvSpPr>
        <p:spPr>
          <a:xfrm>
            <a:off x="7076497" y="4395828"/>
            <a:ext cx="3816082" cy="1211576"/>
          </a:xfrm>
          <a:prstGeom prst="rect">
            <a:avLst/>
          </a:prstGeom>
          <a:solidFill>
            <a:schemeClr val="tx1"/>
          </a:solidFill>
        </p:spPr>
        <p:txBody>
          <a:bodyPr wrap="square" lIns="108000" tIns="108000" rIns="108000" bIns="108000" anchor="ctr" anchorCtr="0">
            <a:no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1800" b="1" cap="none" dirty="0">
                <a:solidFill>
                  <a:schemeClr val="accent3"/>
                </a:solidFill>
                <a:latin typeface="+mn-lt"/>
              </a:rPr>
              <a:t>Qualifications</a:t>
            </a:r>
          </a:p>
        </p:txBody>
      </p:sp>
    </p:spTree>
    <p:extLst>
      <p:ext uri="{BB962C8B-B14F-4D97-AF65-F5344CB8AC3E}">
        <p14:creationId xmlns:p14="http://schemas.microsoft.com/office/powerpoint/2010/main" val="2563789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78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C24117-5BDB-0EF7-EAF9-71FDA6E83BA4}"/>
              </a:ext>
            </a:extLst>
          </p:cNvPr>
          <p:cNvSpPr txBox="1">
            <a:spLocks/>
          </p:cNvSpPr>
          <p:nvPr/>
        </p:nvSpPr>
        <p:spPr>
          <a:xfrm>
            <a:off x="643773" y="1313471"/>
            <a:ext cx="4299163" cy="7063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01821" rtl="0" eaLnBrk="1" fontAlgn="auto" latinLnBrk="0" hangingPunct="1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Oswald"/>
                <a:ea typeface="+mj-ea"/>
                <a:cs typeface="+mj-cs"/>
              </a:rPr>
              <a:t>Unit</a:t>
            </a:r>
            <a:r>
              <a:rPr kumimoji="0" lang="en-GB" sz="5400" b="0" i="0" u="none" strike="noStrike" kern="1200" cap="all" spc="0" normalizeH="0" baseline="0" noProof="0" dirty="0">
                <a:ln>
                  <a:solidFill>
                    <a:srgbClr val="FFFFFF"/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Oswald"/>
                <a:ea typeface="+mj-ea"/>
                <a:cs typeface="+mj-cs"/>
              </a:rPr>
              <a:t> </a:t>
            </a:r>
            <a:r>
              <a:rPr kumimoji="0" lang="en-GB" sz="5400" b="0" i="0" u="none" strike="noStrike" kern="1200" cap="all" spc="0" normalizeH="0" baseline="0" noProof="0" dirty="0">
                <a:ln>
                  <a:solidFill>
                    <a:schemeClr val="accent3"/>
                  </a:solidFill>
                </a:ln>
                <a:noFill/>
                <a:effectLst/>
                <a:uLnTx/>
                <a:uFillTx/>
                <a:latin typeface="Oswald"/>
                <a:ea typeface="+mj-ea"/>
                <a:cs typeface="+mj-cs"/>
              </a:rPr>
              <a:t>aims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7DB6302-AD69-C7D3-9206-F88923FEB067}"/>
              </a:ext>
            </a:extLst>
          </p:cNvPr>
          <p:cNvSpPr txBox="1">
            <a:spLocks/>
          </p:cNvSpPr>
          <p:nvPr/>
        </p:nvSpPr>
        <p:spPr>
          <a:xfrm>
            <a:off x="643773" y="2246374"/>
            <a:ext cx="7327410" cy="38369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800" b="1" cap="none" dirty="0">
                <a:solidFill>
                  <a:schemeClr val="accent3"/>
                </a:solidFill>
                <a:latin typeface="Arial"/>
              </a:rPr>
              <a:t>You will develop the skills, techniques, tactics and understanding of rules needed to participate in tennis individually or as a pair.</a:t>
            </a:r>
          </a:p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This unit gives you the opportunity to improve your own knowledge and </a:t>
            </a:r>
            <a:br>
              <a:rPr lang="en-GB" sz="1600" cap="none" dirty="0">
                <a:solidFill>
                  <a:schemeClr val="accent3"/>
                </a:solidFill>
                <a:latin typeface="Arial"/>
              </a:rPr>
            </a:b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practical ability in tennis.</a:t>
            </a:r>
          </a:p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You will develop your own practical performance in tennis, focusing on the application of skills, techniques and tactics and reflecting on your performance.</a:t>
            </a:r>
          </a:p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This will be achieved through participation in practical activities, followed by a reflection on your performance. You will have the opportunity to practise and refine your individual skills and techniques, investigating and experiencing different areas of tactics and techniques.</a:t>
            </a:r>
          </a:p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The rules and regulations of tennis will also be investigated, since an </a:t>
            </a:r>
            <a:br>
              <a:rPr lang="en-GB" sz="1600" cap="none" dirty="0">
                <a:solidFill>
                  <a:schemeClr val="accent3"/>
                </a:solidFill>
                <a:latin typeface="Arial"/>
              </a:rPr>
            </a:b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awareness of the rules can often lead to an improvement in performance.</a:t>
            </a:r>
          </a:p>
        </p:txBody>
      </p:sp>
    </p:spTree>
    <p:extLst>
      <p:ext uri="{BB962C8B-B14F-4D97-AF65-F5344CB8AC3E}">
        <p14:creationId xmlns:p14="http://schemas.microsoft.com/office/powerpoint/2010/main" val="1483404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C24117-5BDB-0EF7-EAF9-71FDA6E83BA4}"/>
              </a:ext>
            </a:extLst>
          </p:cNvPr>
          <p:cNvSpPr txBox="1">
            <a:spLocks/>
          </p:cNvSpPr>
          <p:nvPr/>
        </p:nvSpPr>
        <p:spPr>
          <a:xfrm>
            <a:off x="643773" y="675797"/>
            <a:ext cx="5334996" cy="7063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01821" rtl="0" eaLnBrk="1" fontAlgn="auto" latinLnBrk="0" hangingPunct="1">
              <a:lnSpc>
                <a:spcPct val="85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solidFill>
                  <a:schemeClr val="tx1"/>
                </a:solidFill>
                <a:latin typeface="Oswald"/>
              </a:rPr>
              <a:t>Learning</a:t>
            </a:r>
            <a:r>
              <a:rPr lang="en-GB" sz="5400" dirty="0">
                <a:solidFill>
                  <a:schemeClr val="accent3"/>
                </a:solidFill>
                <a:latin typeface="Oswald"/>
              </a:rPr>
              <a:t> </a:t>
            </a:r>
            <a:r>
              <a:rPr kumimoji="0" lang="en-GB" sz="5400" b="0" i="0" u="none" strike="noStrike" kern="1200" cap="all" spc="0" normalizeH="0" baseline="0" noProof="0" dirty="0">
                <a:ln>
                  <a:solidFill>
                    <a:schemeClr val="tx1"/>
                  </a:solidFill>
                </a:ln>
                <a:noFill/>
                <a:effectLst/>
                <a:uLnTx/>
                <a:uFillTx/>
                <a:latin typeface="Oswald"/>
                <a:ea typeface="+mj-ea"/>
                <a:cs typeface="+mj-cs"/>
              </a:rPr>
              <a:t>aims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3AF5110C-AC8E-2F20-77CD-76EC319CC18D}"/>
              </a:ext>
            </a:extLst>
          </p:cNvPr>
          <p:cNvSpPr txBox="1">
            <a:spLocks/>
          </p:cNvSpPr>
          <p:nvPr/>
        </p:nvSpPr>
        <p:spPr>
          <a:xfrm>
            <a:off x="643773" y="2060945"/>
            <a:ext cx="4751187" cy="3059748"/>
          </a:xfrm>
          <a:prstGeom prst="rect">
            <a:avLst/>
          </a:prstGeom>
        </p:spPr>
        <p:txBody>
          <a:bodyPr wrap="square" lIns="0" tIns="0" rIns="0" bIns="0" numCol="1" spcCol="36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200"/>
              </a:lnSpc>
              <a:spcBef>
                <a:spcPts val="1800"/>
              </a:spcBef>
              <a:defRPr/>
            </a:pPr>
            <a:r>
              <a:rPr lang="en-GB" sz="2400" dirty="0">
                <a:solidFill>
                  <a:schemeClr val="tx1"/>
                </a:solidFill>
              </a:rPr>
              <a:t>2019 Specification</a:t>
            </a:r>
          </a:p>
          <a:p>
            <a:pPr marL="342900" lvl="0" indent="-342900">
              <a:lnSpc>
                <a:spcPts val="2200"/>
              </a:lnSpc>
              <a:spcBef>
                <a:spcPts val="1800"/>
              </a:spcBef>
              <a:buFont typeface="+mj-lt"/>
              <a:buAutoNum type="alphaUcPeriod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Explore skills, techniques and tactics required in selected sports</a:t>
            </a:r>
          </a:p>
          <a:p>
            <a:pPr marL="342900" lvl="0" indent="-342900">
              <a:lnSpc>
                <a:spcPts val="2200"/>
              </a:lnSpc>
              <a:spcBef>
                <a:spcPts val="1800"/>
              </a:spcBef>
              <a:buFont typeface="+mj-lt"/>
              <a:buAutoNum type="alphaUcPeriod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Use skills, techniques and tactics in an individual and a team sport</a:t>
            </a:r>
          </a:p>
          <a:p>
            <a:pPr marL="342900" lvl="0" indent="-342900">
              <a:lnSpc>
                <a:spcPts val="2200"/>
              </a:lnSpc>
              <a:spcBef>
                <a:spcPts val="1800"/>
              </a:spcBef>
              <a:buFont typeface="+mj-lt"/>
              <a:buAutoNum type="alphaUcPeriod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Review own and other individuals’ performance in an individual and a team sport to inform future development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33C4F94-8607-FC6A-B791-4F6B796A8FBA}"/>
              </a:ext>
            </a:extLst>
          </p:cNvPr>
          <p:cNvSpPr txBox="1">
            <a:spLocks/>
          </p:cNvSpPr>
          <p:nvPr/>
        </p:nvSpPr>
        <p:spPr>
          <a:xfrm>
            <a:off x="7747958" y="2060945"/>
            <a:ext cx="4751187" cy="3854838"/>
          </a:xfrm>
          <a:prstGeom prst="rect">
            <a:avLst/>
          </a:prstGeom>
        </p:spPr>
        <p:txBody>
          <a:bodyPr wrap="square" lIns="0" tIns="0" rIns="0" bIns="0" numCol="1" spcCol="36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200"/>
              </a:lnSpc>
              <a:spcBef>
                <a:spcPts val="1800"/>
              </a:spcBef>
              <a:defRPr/>
            </a:pPr>
            <a:r>
              <a:rPr lang="en-GB" sz="2400" dirty="0">
                <a:solidFill>
                  <a:schemeClr val="tx1"/>
                </a:solidFill>
              </a:rPr>
              <a:t>2016 Specification</a:t>
            </a:r>
          </a:p>
          <a:p>
            <a:pPr marL="342900" lvl="0" indent="-342900">
              <a:lnSpc>
                <a:spcPts val="2200"/>
              </a:lnSpc>
              <a:spcBef>
                <a:spcPts val="1800"/>
              </a:spcBef>
              <a:buFont typeface="+mj-lt"/>
              <a:buAutoNum type="alphaUcPeriod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Examine national governing body rules / laws and regulations for selected sports competitions</a:t>
            </a:r>
          </a:p>
          <a:p>
            <a:pPr marL="342900" lvl="0" indent="-342900">
              <a:lnSpc>
                <a:spcPts val="2200"/>
              </a:lnSpc>
              <a:spcBef>
                <a:spcPts val="1800"/>
              </a:spcBef>
              <a:buFont typeface="+mj-lt"/>
              <a:buAutoNum type="alphaUcPeriod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Examine the skills, techniques and tactics required to perform in selected sports</a:t>
            </a:r>
          </a:p>
          <a:p>
            <a:pPr marL="342900" lvl="0" indent="-342900">
              <a:lnSpc>
                <a:spcPts val="2200"/>
              </a:lnSpc>
              <a:spcBef>
                <a:spcPts val="1800"/>
              </a:spcBef>
              <a:buFont typeface="+mj-lt"/>
              <a:buAutoNum type="alphaUcPeriod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Develop skills, techniques and tactics for sporting activity in order to meet sport aims</a:t>
            </a:r>
          </a:p>
          <a:p>
            <a:pPr marL="342900" lvl="0" indent="-342900">
              <a:lnSpc>
                <a:spcPts val="2200"/>
              </a:lnSpc>
              <a:spcBef>
                <a:spcPts val="1800"/>
              </a:spcBef>
              <a:buFont typeface="+mj-lt"/>
              <a:buAutoNum type="alphaUcPeriod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Reflect on own practical performance </a:t>
            </a:r>
            <a:br>
              <a:rPr lang="en-GB" sz="1800" cap="none" dirty="0">
                <a:solidFill>
                  <a:schemeClr val="tx1"/>
                </a:solidFill>
                <a:latin typeface="Arial"/>
              </a:rPr>
            </a:br>
            <a:r>
              <a:rPr lang="en-GB" sz="1800" cap="none" dirty="0">
                <a:solidFill>
                  <a:schemeClr val="tx1"/>
                </a:solidFill>
                <a:latin typeface="Arial"/>
              </a:rPr>
              <a:t>using selected assessment methods</a:t>
            </a:r>
          </a:p>
        </p:txBody>
      </p:sp>
    </p:spTree>
    <p:extLst>
      <p:ext uri="{BB962C8B-B14F-4D97-AF65-F5344CB8AC3E}">
        <p14:creationId xmlns:p14="http://schemas.microsoft.com/office/powerpoint/2010/main" val="415897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57DB6302-AD69-C7D3-9206-F88923FEB067}"/>
              </a:ext>
            </a:extLst>
          </p:cNvPr>
          <p:cNvSpPr txBox="1">
            <a:spLocks/>
          </p:cNvSpPr>
          <p:nvPr/>
        </p:nvSpPr>
        <p:spPr>
          <a:xfrm>
            <a:off x="6313053" y="3614859"/>
            <a:ext cx="5896876" cy="1774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800" b="1" cap="none" dirty="0">
                <a:solidFill>
                  <a:schemeClr val="accent3"/>
                </a:solidFill>
                <a:latin typeface="Arial"/>
              </a:rPr>
              <a:t>The National Governing Body (NGB) for tennis is the Lawn Tennis Association (LTA), recognised by UK Sport and the International Olympic Committee (IOC).</a:t>
            </a:r>
          </a:p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Tennis rules / laws are regulated by the LTA and the International Tennis Federation (ITF), which is the international governing </a:t>
            </a:r>
            <a:br>
              <a:rPr lang="en-GB" sz="1600" cap="none" dirty="0">
                <a:solidFill>
                  <a:schemeClr val="accent3"/>
                </a:solidFill>
                <a:latin typeface="Arial"/>
              </a:rPr>
            </a:b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body for tennis. 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C06DE850-4227-33BA-C59A-88F410AC3007}"/>
              </a:ext>
            </a:extLst>
          </p:cNvPr>
          <p:cNvSpPr txBox="1">
            <a:spLocks/>
          </p:cNvSpPr>
          <p:nvPr/>
        </p:nvSpPr>
        <p:spPr>
          <a:xfrm>
            <a:off x="6313052" y="2280002"/>
            <a:ext cx="7833254" cy="923330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/>
              <a:t>A4: </a:t>
            </a:r>
            <a:r>
              <a:rPr lang="en-GB" sz="3200" dirty="0">
                <a:solidFill>
                  <a:schemeClr val="accent3"/>
                </a:solidFill>
              </a:rPr>
              <a:t>Individual sports</a:t>
            </a:r>
            <a:endParaRPr lang="en-GB" sz="3200" dirty="0">
              <a:solidFill>
                <a:schemeClr val="accent2"/>
              </a:solidFill>
            </a:endParaRPr>
          </a:p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>
                <a:solidFill>
                  <a:schemeClr val="accent2"/>
                </a:solidFill>
              </a:rPr>
              <a:t>A1: </a:t>
            </a:r>
            <a:r>
              <a:rPr lang="en-GB" sz="3200" dirty="0">
                <a:solidFill>
                  <a:schemeClr val="accent3"/>
                </a:solidFill>
              </a:rPr>
              <a:t>NGB rules AND laws in TENNIS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0B3E93-9B85-AD28-D4AF-1F1994147E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772" y="625229"/>
            <a:ext cx="5148294" cy="630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48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C06DE850-4227-33BA-C59A-88F410AC3007}"/>
              </a:ext>
            </a:extLst>
          </p:cNvPr>
          <p:cNvSpPr txBox="1">
            <a:spLocks/>
          </p:cNvSpPr>
          <p:nvPr/>
        </p:nvSpPr>
        <p:spPr>
          <a:xfrm>
            <a:off x="643772" y="625229"/>
            <a:ext cx="7833254" cy="923330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/>
              <a:t>A4: </a:t>
            </a:r>
            <a:r>
              <a:rPr lang="en-GB" sz="3200" dirty="0">
                <a:solidFill>
                  <a:schemeClr val="accent3"/>
                </a:solidFill>
              </a:rPr>
              <a:t>Individual sports</a:t>
            </a:r>
            <a:endParaRPr lang="en-GB" sz="3200" dirty="0">
              <a:solidFill>
                <a:schemeClr val="accent2"/>
              </a:solidFill>
            </a:endParaRPr>
          </a:p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>
                <a:solidFill>
                  <a:schemeClr val="accent2"/>
                </a:solidFill>
              </a:rPr>
              <a:t>A1: </a:t>
            </a:r>
            <a:r>
              <a:rPr lang="en-GB" sz="3200" dirty="0">
                <a:solidFill>
                  <a:schemeClr val="accent3"/>
                </a:solidFill>
              </a:rPr>
              <a:t>NGB rules AND laws in TENNIS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A1D3EFB-CC1F-BD57-D478-0756580DD6D5}"/>
              </a:ext>
            </a:extLst>
          </p:cNvPr>
          <p:cNvSpPr txBox="1">
            <a:spLocks/>
          </p:cNvSpPr>
          <p:nvPr/>
        </p:nvSpPr>
        <p:spPr>
          <a:xfrm>
            <a:off x="1224685" y="1992381"/>
            <a:ext cx="6197604" cy="3924151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2200" dirty="0">
                <a:solidFill>
                  <a:schemeClr val="accent3"/>
                </a:solidFill>
              </a:rPr>
              <a:t>Rules and Regulations in Tennis</a:t>
            </a:r>
            <a:br>
              <a:rPr kumimoji="0" lang="en-GB" sz="2200" b="0" i="0" u="none" strike="noStrike" kern="1200" cap="all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Oswald"/>
                <a:ea typeface="+mj-ea"/>
                <a:cs typeface="+mj-cs"/>
              </a:rPr>
            </a:br>
            <a:r>
              <a:rPr lang="en-GB" sz="1600" b="1" cap="none" dirty="0">
                <a:solidFill>
                  <a:srgbClr val="16316F"/>
                </a:solidFill>
                <a:latin typeface="Arial"/>
              </a:rPr>
              <a:t>Regulations for sports under competition rules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6316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: </a:t>
            </a: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rgbClr val="16316F"/>
                </a:solidFill>
                <a:latin typeface="Arial"/>
              </a:rPr>
              <a:t>Regulations for players and participants</a:t>
            </a: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rgbClr val="16316F"/>
                </a:solidFill>
                <a:latin typeface="Arial"/>
              </a:rPr>
              <a:t>Equipment</a:t>
            </a: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rgbClr val="16316F"/>
                </a:solidFill>
                <a:latin typeface="Arial"/>
              </a:rPr>
              <a:t>Playing surface / area</a:t>
            </a: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rgbClr val="16316F"/>
                </a:solidFill>
                <a:latin typeface="Arial"/>
              </a:rPr>
              <a:t>Health and safety</a:t>
            </a: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rgbClr val="16316F"/>
                </a:solidFill>
                <a:latin typeface="Arial"/>
              </a:rPr>
              <a:t>Facilities</a:t>
            </a: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rgbClr val="16316F"/>
                </a:solidFill>
                <a:latin typeface="Arial"/>
              </a:rPr>
              <a:t>Scoring system</a:t>
            </a: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rgbClr val="16316F"/>
                </a:solidFill>
                <a:latin typeface="Arial"/>
              </a:rPr>
              <a:t>Spectators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3B3564-C311-354B-F4A1-AEFE3C106E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18381" y="625228"/>
            <a:ext cx="5577622" cy="630921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01266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C0B3E93-9B85-AD28-D4AF-1F1994147E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772" y="625229"/>
            <a:ext cx="5148294" cy="630362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BE7A4DC-DF0E-66A8-4EF7-37C36B10EB9C}"/>
              </a:ext>
            </a:extLst>
          </p:cNvPr>
          <p:cNvSpPr txBox="1">
            <a:spLocks/>
          </p:cNvSpPr>
          <p:nvPr/>
        </p:nvSpPr>
        <p:spPr>
          <a:xfrm>
            <a:off x="6452902" y="2015784"/>
            <a:ext cx="7833254" cy="923330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/>
              <a:t>A4: </a:t>
            </a:r>
            <a:r>
              <a:rPr lang="en-GB" sz="3200" dirty="0">
                <a:solidFill>
                  <a:schemeClr val="accent3"/>
                </a:solidFill>
              </a:rPr>
              <a:t>Individual sports</a:t>
            </a:r>
            <a:endParaRPr lang="en-GB" sz="3200" dirty="0">
              <a:solidFill>
                <a:schemeClr val="accent2"/>
              </a:solidFill>
            </a:endParaRPr>
          </a:p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>
                <a:solidFill>
                  <a:schemeClr val="accent2"/>
                </a:solidFill>
              </a:rPr>
              <a:t>A1: </a:t>
            </a:r>
            <a:r>
              <a:rPr lang="en-GB" sz="3200" dirty="0">
                <a:solidFill>
                  <a:schemeClr val="accent3"/>
                </a:solidFill>
              </a:rPr>
              <a:t>NGB rules AND laws in TENNIS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830D8D2-7B27-CAE5-E1B9-9A8BCECD4971}"/>
              </a:ext>
            </a:extLst>
          </p:cNvPr>
          <p:cNvSpPr txBox="1">
            <a:spLocks/>
          </p:cNvSpPr>
          <p:nvPr/>
        </p:nvSpPr>
        <p:spPr>
          <a:xfrm>
            <a:off x="6452902" y="3495674"/>
            <a:ext cx="5896877" cy="2092881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2200" dirty="0">
                <a:solidFill>
                  <a:schemeClr val="accent3"/>
                </a:solidFill>
              </a:rPr>
              <a:t>Unwritten rules and etiquette in tennis</a:t>
            </a:r>
            <a:endParaRPr lang="en-GB" sz="2200" dirty="0">
              <a:solidFill>
                <a:schemeClr val="accent2"/>
              </a:solidFill>
              <a:latin typeface="Oswald"/>
            </a:endParaRPr>
          </a:p>
          <a:p>
            <a:pPr lvl="0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1800" b="1" cap="none" dirty="0">
                <a:solidFill>
                  <a:srgbClr val="16316F"/>
                </a:solidFill>
                <a:latin typeface="Arial"/>
              </a:rPr>
              <a:t>Unwritten rules aim to maintain the welfare behaviour </a:t>
            </a:r>
            <a:br>
              <a:rPr lang="en-GB" sz="1800" b="1" cap="none" dirty="0">
                <a:solidFill>
                  <a:srgbClr val="16316F"/>
                </a:solidFill>
                <a:latin typeface="Arial"/>
              </a:rPr>
            </a:br>
            <a:r>
              <a:rPr lang="en-GB" sz="1800" b="1" cap="none" dirty="0">
                <a:solidFill>
                  <a:srgbClr val="16316F"/>
                </a:solidFill>
                <a:latin typeface="Arial"/>
              </a:rPr>
              <a:t>of competitors, sportsmanship and ethics.</a:t>
            </a:r>
          </a:p>
          <a:p>
            <a:pPr lvl="0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1600" cap="none" dirty="0">
                <a:solidFill>
                  <a:srgbClr val="16316F"/>
                </a:solidFill>
                <a:latin typeface="Arial"/>
              </a:rPr>
              <a:t>Unwritten rules are used in situations where rules / laws have been applied both legally and illegally, for example, gaining an unfair advantage to win in a competitive environment.</a:t>
            </a:r>
          </a:p>
        </p:txBody>
      </p:sp>
    </p:spTree>
    <p:extLst>
      <p:ext uri="{BB962C8B-B14F-4D97-AF65-F5344CB8AC3E}">
        <p14:creationId xmlns:p14="http://schemas.microsoft.com/office/powerpoint/2010/main" val="505911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E7A4DC-DF0E-66A8-4EF7-37C36B10EB9C}"/>
              </a:ext>
            </a:extLst>
          </p:cNvPr>
          <p:cNvSpPr txBox="1">
            <a:spLocks/>
          </p:cNvSpPr>
          <p:nvPr/>
        </p:nvSpPr>
        <p:spPr>
          <a:xfrm>
            <a:off x="643773" y="625228"/>
            <a:ext cx="3142920" cy="1257359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>
                <a:solidFill>
                  <a:schemeClr val="bg1"/>
                </a:solidFill>
              </a:rPr>
              <a:t>A2: roles and responsibilities</a:t>
            </a:r>
            <a:br>
              <a:rPr lang="en-GB" sz="3200" dirty="0">
                <a:solidFill>
                  <a:schemeClr val="tx1"/>
                </a:solidFill>
              </a:rPr>
            </a:br>
            <a:r>
              <a:rPr lang="en-GB" sz="3200" dirty="0">
                <a:ln>
                  <a:solidFill>
                    <a:schemeClr val="bg1"/>
                  </a:solidFill>
                </a:ln>
                <a:noFill/>
              </a:rPr>
              <a:t>of officials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830D8D2-7B27-CAE5-E1B9-9A8BCECD4971}"/>
              </a:ext>
            </a:extLst>
          </p:cNvPr>
          <p:cNvSpPr txBox="1">
            <a:spLocks/>
          </p:cNvSpPr>
          <p:nvPr/>
        </p:nvSpPr>
        <p:spPr>
          <a:xfrm>
            <a:off x="643772" y="2048558"/>
            <a:ext cx="5896877" cy="1938992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2200" b="1" dirty="0">
                <a:solidFill>
                  <a:schemeClr val="bg1"/>
                </a:solidFill>
              </a:rPr>
              <a:t>Key officials in tennis: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bg1"/>
                </a:solidFill>
                <a:latin typeface="Arial"/>
              </a:rPr>
              <a:t>Umpires 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bg1"/>
                </a:solidFill>
                <a:latin typeface="Arial"/>
              </a:rPr>
              <a:t>Line judges 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bg1"/>
                </a:solidFill>
                <a:latin typeface="Arial"/>
              </a:rPr>
              <a:t>Tournament </a:t>
            </a:r>
            <a:br>
              <a:rPr lang="en-GB" sz="1600" cap="none" dirty="0">
                <a:solidFill>
                  <a:schemeClr val="bg1"/>
                </a:solidFill>
                <a:latin typeface="Arial"/>
              </a:rPr>
            </a:br>
            <a:r>
              <a:rPr lang="en-GB" sz="1600" cap="none" dirty="0">
                <a:solidFill>
                  <a:schemeClr val="bg1"/>
                </a:solidFill>
                <a:latin typeface="Arial"/>
              </a:rPr>
              <a:t>referees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F69A1AB9-8D7B-03E2-D7ED-7A1013BCE75A}"/>
              </a:ext>
            </a:extLst>
          </p:cNvPr>
          <p:cNvSpPr txBox="1">
            <a:spLocks/>
          </p:cNvSpPr>
          <p:nvPr/>
        </p:nvSpPr>
        <p:spPr>
          <a:xfrm>
            <a:off x="10331035" y="2063921"/>
            <a:ext cx="2540382" cy="4390946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600" b="1" cap="none" dirty="0">
                <a:solidFill>
                  <a:schemeClr val="accent3"/>
                </a:solidFill>
                <a:latin typeface="Arial"/>
              </a:rPr>
              <a:t>Responsibilities of </a:t>
            </a:r>
            <a:br>
              <a:rPr lang="en-GB" sz="1600" b="1" cap="none" dirty="0">
                <a:solidFill>
                  <a:schemeClr val="accent3"/>
                </a:solidFill>
                <a:latin typeface="Arial"/>
              </a:rPr>
            </a:br>
            <a:r>
              <a:rPr lang="en-GB" sz="1600" b="1" cap="none" dirty="0">
                <a:solidFill>
                  <a:schemeClr val="accent3"/>
                </a:solidFill>
                <a:latin typeface="Arial"/>
              </a:rPr>
              <a:t>the officials in tennis competitions: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Interpretation and application of the </a:t>
            </a:r>
            <a:br>
              <a:rPr lang="en-GB" sz="1600" cap="none" dirty="0">
                <a:solidFill>
                  <a:schemeClr val="accent3"/>
                </a:solidFill>
                <a:latin typeface="Arial"/>
              </a:rPr>
            </a:b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rules / laws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Control of competitors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Health and safety 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Use of technology 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Effective communication 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Fitness requirements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accent3"/>
                </a:solidFill>
                <a:latin typeface="Arial"/>
              </a:rPr>
              <a:t>Qualifications</a:t>
            </a:r>
          </a:p>
        </p:txBody>
      </p:sp>
    </p:spTree>
    <p:extLst>
      <p:ext uri="{BB962C8B-B14F-4D97-AF65-F5344CB8AC3E}">
        <p14:creationId xmlns:p14="http://schemas.microsoft.com/office/powerpoint/2010/main" val="1750184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E7A4DC-DF0E-66A8-4EF7-37C36B10EB9C}"/>
              </a:ext>
            </a:extLst>
          </p:cNvPr>
          <p:cNvSpPr txBox="1">
            <a:spLocks/>
          </p:cNvSpPr>
          <p:nvPr/>
        </p:nvSpPr>
        <p:spPr>
          <a:xfrm>
            <a:off x="674271" y="630821"/>
            <a:ext cx="5066653" cy="820738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>
                <a:solidFill>
                  <a:schemeClr val="tx1"/>
                </a:solidFill>
              </a:rPr>
              <a:t>A1: Classification of skills </a:t>
            </a:r>
            <a:r>
              <a:rPr lang="en-GB" sz="3200" dirty="0">
                <a:ln>
                  <a:solidFill>
                    <a:schemeClr val="tx1"/>
                  </a:solidFill>
                </a:ln>
                <a:noFill/>
              </a:rPr>
              <a:t>required in tennis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830D8D2-7B27-CAE5-E1B9-9A8BCECD4971}"/>
              </a:ext>
            </a:extLst>
          </p:cNvPr>
          <p:cNvSpPr txBox="1">
            <a:spLocks/>
          </p:cNvSpPr>
          <p:nvPr/>
        </p:nvSpPr>
        <p:spPr>
          <a:xfrm>
            <a:off x="674271" y="1969649"/>
            <a:ext cx="1757844" cy="1862048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2200" dirty="0">
                <a:solidFill>
                  <a:schemeClr val="tx1"/>
                </a:solidFill>
              </a:rPr>
              <a:t>continuous</a:t>
            </a:r>
            <a:endParaRPr lang="en-GB" sz="2200" dirty="0">
              <a:solidFill>
                <a:schemeClr val="tx1"/>
              </a:solidFill>
              <a:latin typeface="Oswald"/>
            </a:endParaRP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Walking </a:t>
            </a: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Jogging</a:t>
            </a: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Running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6CBFC20B-066D-A338-6445-B232C79FCF59}"/>
              </a:ext>
            </a:extLst>
          </p:cNvPr>
          <p:cNvSpPr txBox="1">
            <a:spLocks/>
          </p:cNvSpPr>
          <p:nvPr/>
        </p:nvSpPr>
        <p:spPr>
          <a:xfrm>
            <a:off x="2889570" y="1969649"/>
            <a:ext cx="1757844" cy="846386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2200" dirty="0">
                <a:solidFill>
                  <a:schemeClr val="tx1"/>
                </a:solidFill>
              </a:rPr>
              <a:t>discrete</a:t>
            </a:r>
            <a:endParaRPr lang="en-GB" sz="2200" dirty="0">
              <a:solidFill>
                <a:schemeClr val="tx1"/>
              </a:solidFill>
              <a:latin typeface="Oswald"/>
            </a:endParaRP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Serve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B15AA9CA-53DC-C795-DC9B-D1B472657B76}"/>
              </a:ext>
            </a:extLst>
          </p:cNvPr>
          <p:cNvSpPr txBox="1">
            <a:spLocks/>
          </p:cNvSpPr>
          <p:nvPr/>
        </p:nvSpPr>
        <p:spPr>
          <a:xfrm>
            <a:off x="4876143" y="1969648"/>
            <a:ext cx="1213574" cy="1123384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2200" dirty="0">
                <a:solidFill>
                  <a:schemeClr val="tx1"/>
                </a:solidFill>
              </a:rPr>
              <a:t>serial</a:t>
            </a:r>
            <a:endParaRPr lang="en-GB" sz="2200" dirty="0">
              <a:solidFill>
                <a:schemeClr val="tx1"/>
              </a:solidFill>
              <a:latin typeface="Oswald"/>
            </a:endParaRPr>
          </a:p>
          <a:p>
            <a:pPr marL="285750" lvl="0" indent="-28575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Return of serve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F401B393-13F7-1351-7653-222114A24868}"/>
              </a:ext>
            </a:extLst>
          </p:cNvPr>
          <p:cNvSpPr txBox="1">
            <a:spLocks/>
          </p:cNvSpPr>
          <p:nvPr/>
        </p:nvSpPr>
        <p:spPr>
          <a:xfrm>
            <a:off x="674271" y="5590026"/>
            <a:ext cx="7451634" cy="1338828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1800" b="1" cap="none" dirty="0">
                <a:solidFill>
                  <a:schemeClr val="tx1"/>
                </a:solidFill>
                <a:latin typeface="Arial"/>
              </a:rPr>
              <a:t>Give a definition for </a:t>
            </a:r>
            <a:br>
              <a:rPr lang="en-GB" sz="1800" b="1" cap="none" dirty="0">
                <a:solidFill>
                  <a:schemeClr val="tx1"/>
                </a:solidFill>
                <a:latin typeface="Arial"/>
              </a:rPr>
            </a:br>
            <a:r>
              <a:rPr lang="en-GB" sz="1800" b="1" cap="none" dirty="0">
                <a:solidFill>
                  <a:schemeClr val="tx1"/>
                </a:solidFill>
                <a:latin typeface="Arial"/>
              </a:rPr>
              <a:t>each classification of skill. </a:t>
            </a:r>
          </a:p>
          <a:p>
            <a:pPr lvl="0">
              <a:lnSpc>
                <a:spcPct val="100000"/>
              </a:lnSpc>
              <a:spcBef>
                <a:spcPts val="1800"/>
              </a:spcBef>
              <a:defRPr/>
            </a:pPr>
            <a:r>
              <a:rPr lang="en-GB" sz="1800" cap="none" dirty="0">
                <a:solidFill>
                  <a:schemeClr val="tx1"/>
                </a:solidFill>
                <a:latin typeface="Arial"/>
              </a:rPr>
              <a:t>Identify further tennis examples </a:t>
            </a:r>
            <a:br>
              <a:rPr lang="en-GB" sz="1800" cap="none" dirty="0">
                <a:solidFill>
                  <a:schemeClr val="tx1"/>
                </a:solidFill>
                <a:latin typeface="Arial"/>
              </a:rPr>
            </a:br>
            <a:r>
              <a:rPr lang="en-GB" sz="1800" cap="none" dirty="0">
                <a:solidFill>
                  <a:schemeClr val="tx1"/>
                </a:solidFill>
                <a:latin typeface="Arial"/>
              </a:rPr>
              <a:t>for each of the three classifications.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59971D-9F51-771E-47C4-50B3BECA41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78320" y="625229"/>
            <a:ext cx="5787184" cy="630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39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E7A4DC-DF0E-66A8-4EF7-37C36B10EB9C}"/>
              </a:ext>
            </a:extLst>
          </p:cNvPr>
          <p:cNvSpPr txBox="1">
            <a:spLocks/>
          </p:cNvSpPr>
          <p:nvPr/>
        </p:nvSpPr>
        <p:spPr>
          <a:xfrm>
            <a:off x="643772" y="630821"/>
            <a:ext cx="7833254" cy="1744067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/>
              <a:t>A2: </a:t>
            </a:r>
            <a:r>
              <a:rPr lang="en-GB" sz="3200" dirty="0">
                <a:solidFill>
                  <a:schemeClr val="accent3"/>
                </a:solidFill>
              </a:rPr>
              <a:t>SKILLS AND TECHNIQUES REQUIRED </a:t>
            </a:r>
            <a:br>
              <a:rPr lang="en-GB" sz="3200" dirty="0">
                <a:solidFill>
                  <a:schemeClr val="accent3"/>
                </a:solidFill>
              </a:rPr>
            </a:br>
            <a:r>
              <a:rPr lang="en-GB" sz="3200" dirty="0">
                <a:solidFill>
                  <a:schemeClr val="accent3"/>
                </a:solidFill>
              </a:rPr>
              <a:t>      </a:t>
            </a:r>
            <a:r>
              <a:rPr lang="en-GB" sz="3200" dirty="0">
                <a:ln>
                  <a:solidFill>
                    <a:schemeClr val="accent3"/>
                  </a:solidFill>
                </a:ln>
                <a:noFill/>
              </a:rPr>
              <a:t>TO PERFORM IN tennis</a:t>
            </a:r>
            <a:endParaRPr lang="en-GB" sz="3200" dirty="0">
              <a:solidFill>
                <a:schemeClr val="accent2"/>
              </a:solidFill>
            </a:endParaRPr>
          </a:p>
          <a:p>
            <a:pPr lvl="0">
              <a:lnSpc>
                <a:spcPts val="3200"/>
              </a:lnSpc>
              <a:spcBef>
                <a:spcPts val="800"/>
              </a:spcBef>
              <a:defRPr/>
            </a:pPr>
            <a:r>
              <a:rPr lang="en-GB" sz="3200" dirty="0">
                <a:solidFill>
                  <a:schemeClr val="accent2"/>
                </a:solidFill>
              </a:rPr>
              <a:t>b1: </a:t>
            </a:r>
            <a:r>
              <a:rPr lang="en-GB" sz="3200" dirty="0">
                <a:solidFill>
                  <a:schemeClr val="accent3"/>
                </a:solidFill>
              </a:rPr>
              <a:t>TECHNICAL DEMANDS REQUIRED </a:t>
            </a:r>
            <a:br>
              <a:rPr lang="en-GB" sz="3200" dirty="0">
                <a:solidFill>
                  <a:schemeClr val="accent3"/>
                </a:solidFill>
              </a:rPr>
            </a:br>
            <a:r>
              <a:rPr lang="en-GB" sz="3200" dirty="0">
                <a:solidFill>
                  <a:schemeClr val="accent3"/>
                </a:solidFill>
              </a:rPr>
              <a:t>      </a:t>
            </a:r>
            <a:r>
              <a:rPr lang="en-GB" sz="3200" dirty="0">
                <a:ln>
                  <a:solidFill>
                    <a:schemeClr val="accent3"/>
                  </a:solidFill>
                </a:ln>
                <a:noFill/>
              </a:rPr>
              <a:t>TO PERFORM IN TENNIS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830D8D2-7B27-CAE5-E1B9-9A8BCECD4971}"/>
              </a:ext>
            </a:extLst>
          </p:cNvPr>
          <p:cNvSpPr txBox="1">
            <a:spLocks/>
          </p:cNvSpPr>
          <p:nvPr/>
        </p:nvSpPr>
        <p:spPr>
          <a:xfrm>
            <a:off x="10448090" y="866456"/>
            <a:ext cx="2347913" cy="6155531"/>
          </a:xfrm>
          <a:prstGeom prst="rect">
            <a:avLst/>
          </a:prstGeom>
        </p:spPr>
        <p:txBody>
          <a:bodyPr wrap="square" lIns="0" tIns="0" rIns="0" bIns="0" numCol="1" spcCol="720000">
            <a:spAutoFit/>
          </a:bodyPr>
          <a:lstStyle>
            <a:lvl1pPr algn="l" defTabSz="801821" rtl="0" eaLnBrk="1" latinLnBrk="0" hangingPunct="1">
              <a:lnSpc>
                <a:spcPct val="85000"/>
              </a:lnSpc>
              <a:spcBef>
                <a:spcPts val="1943"/>
              </a:spcBef>
              <a:buNone/>
              <a:defRPr sz="3346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600" b="1" cap="none" dirty="0">
                <a:solidFill>
                  <a:schemeClr val="bg1"/>
                </a:solidFill>
                <a:latin typeface="Arial"/>
              </a:rPr>
              <a:t>You need to know the </a:t>
            </a:r>
            <a:br>
              <a:rPr lang="en-GB" sz="1600" b="1" cap="none" dirty="0">
                <a:solidFill>
                  <a:schemeClr val="bg1"/>
                </a:solidFill>
                <a:latin typeface="Arial"/>
              </a:rPr>
            </a:br>
            <a:r>
              <a:rPr lang="en-GB" sz="1600" b="1" cap="none" dirty="0">
                <a:solidFill>
                  <a:schemeClr val="bg1"/>
                </a:solidFill>
                <a:latin typeface="Arial"/>
              </a:rPr>
              <a:t>specific skills required for tennis, and the applied technique of </a:t>
            </a:r>
            <a:br>
              <a:rPr lang="en-GB" sz="1600" b="1" cap="none" dirty="0">
                <a:solidFill>
                  <a:schemeClr val="bg1"/>
                </a:solidFill>
                <a:latin typeface="Arial"/>
              </a:rPr>
            </a:br>
            <a:r>
              <a:rPr lang="en-GB" sz="1600" b="1" cap="none" dirty="0">
                <a:solidFill>
                  <a:schemeClr val="bg1"/>
                </a:solidFill>
                <a:latin typeface="Arial"/>
              </a:rPr>
              <a:t>the skills for effective participation.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bg1"/>
                </a:solidFill>
                <a:latin typeface="Arial"/>
              </a:rPr>
              <a:t>Continuous skills 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bg1"/>
                </a:solidFill>
                <a:latin typeface="Arial"/>
              </a:rPr>
              <a:t>Serial skills 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bg1"/>
                </a:solidFill>
                <a:latin typeface="Arial"/>
              </a:rPr>
              <a:t>Discrete skills</a:t>
            </a:r>
          </a:p>
          <a:p>
            <a:pPr marL="285750" lvl="0" indent="-28575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cap="none" dirty="0">
                <a:solidFill>
                  <a:schemeClr val="bg1"/>
                </a:solidFill>
                <a:latin typeface="Arial"/>
              </a:rPr>
              <a:t>Attacking and </a:t>
            </a:r>
            <a:br>
              <a:rPr lang="en-GB" sz="1600" cap="none" dirty="0">
                <a:solidFill>
                  <a:schemeClr val="bg1"/>
                </a:solidFill>
                <a:latin typeface="Arial"/>
              </a:rPr>
            </a:br>
            <a:r>
              <a:rPr lang="en-GB" sz="1600" cap="none" dirty="0">
                <a:solidFill>
                  <a:schemeClr val="bg1"/>
                </a:solidFill>
                <a:latin typeface="Arial"/>
              </a:rPr>
              <a:t>defensive skills</a:t>
            </a:r>
            <a:br>
              <a:rPr lang="en-GB" sz="1600" cap="none" dirty="0">
                <a:solidFill>
                  <a:schemeClr val="bg1"/>
                </a:solidFill>
                <a:latin typeface="Arial"/>
              </a:rPr>
            </a:br>
            <a:br>
              <a:rPr lang="en-GB" sz="1600" cap="none" dirty="0">
                <a:solidFill>
                  <a:schemeClr val="bg1"/>
                </a:solidFill>
                <a:latin typeface="Arial"/>
              </a:rPr>
            </a:br>
            <a:endParaRPr lang="en-GB" sz="1600" cap="none" dirty="0">
              <a:solidFill>
                <a:schemeClr val="bg1"/>
              </a:solidFill>
              <a:latin typeface="Arial"/>
            </a:endParaRPr>
          </a:p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600" b="1" cap="none" dirty="0">
                <a:solidFill>
                  <a:schemeClr val="bg1"/>
                </a:solidFill>
                <a:latin typeface="Arial"/>
              </a:rPr>
              <a:t>What are attacking shots and defensive shots in tennis?</a:t>
            </a:r>
          </a:p>
          <a:p>
            <a:pPr lvl="0">
              <a:lnSpc>
                <a:spcPct val="100000"/>
              </a:lnSpc>
              <a:spcBef>
                <a:spcPts val="1600"/>
              </a:spcBef>
              <a:defRPr/>
            </a:pPr>
            <a:r>
              <a:rPr lang="en-GB" sz="1600" cap="none" dirty="0">
                <a:solidFill>
                  <a:schemeClr val="bg1"/>
                </a:solidFill>
                <a:latin typeface="Arial"/>
              </a:rPr>
              <a:t>Identify and breakdown </a:t>
            </a:r>
            <a:br>
              <a:rPr lang="en-GB" sz="1600" cap="none" dirty="0">
                <a:solidFill>
                  <a:schemeClr val="bg1"/>
                </a:solidFill>
                <a:latin typeface="Arial"/>
              </a:rPr>
            </a:br>
            <a:r>
              <a:rPr lang="en-GB" sz="1600" cap="none" dirty="0">
                <a:solidFill>
                  <a:schemeClr val="bg1"/>
                </a:solidFill>
                <a:latin typeface="Arial"/>
              </a:rPr>
              <a:t>how tennis techniques and skills are applied for </a:t>
            </a:r>
            <a:br>
              <a:rPr lang="en-GB" sz="1600" cap="none" dirty="0">
                <a:solidFill>
                  <a:schemeClr val="bg1"/>
                </a:solidFill>
                <a:latin typeface="Arial"/>
              </a:rPr>
            </a:br>
            <a:r>
              <a:rPr lang="en-GB" sz="1600" cap="none" dirty="0">
                <a:solidFill>
                  <a:schemeClr val="bg1"/>
                </a:solidFill>
                <a:latin typeface="Arial"/>
              </a:rPr>
              <a:t>effective participation.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A9B0BB-C0A2-892B-5AFC-DECBB95F94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771" y="2877330"/>
            <a:ext cx="9041650" cy="407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36917"/>
      </p:ext>
    </p:extLst>
  </p:cSld>
  <p:clrMapOvr>
    <a:masterClrMapping/>
  </p:clrMapOvr>
</p:sld>
</file>

<file path=ppt/theme/theme1.xml><?xml version="1.0" encoding="utf-8"?>
<a:theme xmlns:a="http://schemas.openxmlformats.org/drawingml/2006/main" name="LTA Core">
  <a:themeElements>
    <a:clrScheme name="LTA Core">
      <a:dk1>
        <a:sysClr val="windowText" lastClr="000000"/>
      </a:dk1>
      <a:lt1>
        <a:srgbClr val="FFFFFF"/>
      </a:lt1>
      <a:dk2>
        <a:srgbClr val="16316F"/>
      </a:dk2>
      <a:lt2>
        <a:srgbClr val="F2F2F2"/>
      </a:lt2>
      <a:accent1>
        <a:srgbClr val="1A7BC0"/>
      </a:accent1>
      <a:accent2>
        <a:srgbClr val="6EBA6F"/>
      </a:accent2>
      <a:accent3>
        <a:srgbClr val="16316F"/>
      </a:accent3>
      <a:accent4>
        <a:srgbClr val="18BAA4"/>
      </a:accent4>
      <a:accent5>
        <a:srgbClr val="6096BA"/>
      </a:accent5>
      <a:accent6>
        <a:srgbClr val="B1D239"/>
      </a:accent6>
      <a:hlink>
        <a:srgbClr val="16BDF1"/>
      </a:hlink>
      <a:folHlink>
        <a:srgbClr val="A585C5"/>
      </a:folHlink>
    </a:clrScheme>
    <a:fontScheme name="LTA PYW">
      <a:majorFont>
        <a:latin typeface="Oswa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>
              <a:lumMod val="75000"/>
            </a:schemeClr>
          </a:solidFill>
        </a:ln>
      </a:spPr>
      <a:bodyPr rtlCol="0" anchor="ctr"/>
      <a:lstStyle>
        <a:defPPr algn="ctr">
          <a:defRPr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b="1" dirty="0" err="1" smtClean="0">
            <a:solidFill>
              <a:schemeClr val="bg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LTA=Core Internal Powerpoint Presentation Template v7" id="{F9A4EB65-CFB1-2548-AA14-4D4E264F3E1E}" vid="{D585EC92-C757-CD43-BE8D-A0A1BFAC23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2781</TotalTime>
  <Words>1141</Words>
  <Application>Microsoft Office PowerPoint</Application>
  <PresentationFormat>Custom</PresentationFormat>
  <Paragraphs>153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Oswald</vt:lpstr>
      <vt:lpstr>Arial</vt:lpstr>
      <vt:lpstr>LTA Core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S</dc:creator>
  <cp:lastModifiedBy>Michelle Gray</cp:lastModifiedBy>
  <cp:revision>722</cp:revision>
  <dcterms:created xsi:type="dcterms:W3CDTF">2022-07-05T09:49:18Z</dcterms:created>
  <dcterms:modified xsi:type="dcterms:W3CDTF">2022-10-26T10:28:05Z</dcterms:modified>
</cp:coreProperties>
</file>